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1"/>
  </p:notesMasterIdLst>
  <p:sldIdLst>
    <p:sldId id="256" r:id="rId2"/>
    <p:sldId id="259" r:id="rId3"/>
    <p:sldId id="260" r:id="rId4"/>
    <p:sldId id="258" r:id="rId5"/>
    <p:sldId id="261" r:id="rId6"/>
    <p:sldId id="322" r:id="rId7"/>
    <p:sldId id="303" r:id="rId8"/>
    <p:sldId id="325" r:id="rId9"/>
    <p:sldId id="326" r:id="rId10"/>
    <p:sldId id="327" r:id="rId11"/>
    <p:sldId id="307" r:id="rId12"/>
    <p:sldId id="308" r:id="rId13"/>
    <p:sldId id="309" r:id="rId14"/>
    <p:sldId id="310" r:id="rId15"/>
    <p:sldId id="311" r:id="rId16"/>
    <p:sldId id="306" r:id="rId17"/>
    <p:sldId id="324" r:id="rId18"/>
    <p:sldId id="317" r:id="rId19"/>
    <p:sldId id="27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C0D4F6"/>
    <a:srgbClr val="4472C4"/>
    <a:srgbClr val="9DC3E6"/>
    <a:srgbClr val="FBE5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5196" autoAdjust="0"/>
  </p:normalViewPr>
  <p:slideViewPr>
    <p:cSldViewPr snapToGrid="0">
      <p:cViewPr varScale="1">
        <p:scale>
          <a:sx n="85" d="100"/>
          <a:sy n="85" d="100"/>
        </p:scale>
        <p:origin x="74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jpeg>
</file>

<file path=ppt/media/image11.jpeg>
</file>

<file path=ppt/media/image12.jpg>
</file>

<file path=ppt/media/image13.jpeg>
</file>

<file path=ppt/media/image14.jpeg>
</file>

<file path=ppt/media/image15.jpeg>
</file>

<file path=ppt/media/image16.jpeg>
</file>

<file path=ppt/media/image17.jpg>
</file>

<file path=ppt/media/image18.png>
</file>

<file path=ppt/media/image19.png>
</file>

<file path=ppt/media/image2.jpg>
</file>

<file path=ppt/media/image20.png>
</file>

<file path=ppt/media/image21.png>
</file>

<file path=ppt/media/image22.jpg>
</file>

<file path=ppt/media/image23.jpg>
</file>

<file path=ppt/media/image24.jpg>
</file>

<file path=ppt/media/image25.jpeg>
</file>

<file path=ppt/media/image26.jpg>
</file>

<file path=ppt/media/image27.jpg>
</file>

<file path=ppt/media/image28.jpeg>
</file>

<file path=ppt/media/image29.jpeg>
</file>

<file path=ppt/media/image3.jpeg>
</file>

<file path=ppt/media/image30.jpg>
</file>

<file path=ppt/media/image4.jpeg>
</file>

<file path=ppt/media/image5.jpe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5C41B4-5C66-47D3-95DE-569BB5C23C4D}" type="datetimeFigureOut">
              <a:rPr lang="en-US" smtClean="0"/>
              <a:t>6/10/2025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28046E-1195-440A-AB60-66A4BC29E4C1}" type="slidenum">
              <a:rPr lang="en-US" smtClean="0"/>
              <a:t>‹#›</a:t>
            </a:fld>
            <a:endParaRPr lang="en-US"/>
          </a:p>
        </p:txBody>
      </p:sp>
    </p:spTree>
    <p:extLst>
      <p:ext uri="{BB962C8B-B14F-4D97-AF65-F5344CB8AC3E}">
        <p14:creationId xmlns:p14="http://schemas.microsoft.com/office/powerpoint/2010/main" val="1190663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28046E-1195-440A-AB60-66A4BC29E4C1}" type="slidenum">
              <a:rPr lang="en-US" smtClean="0"/>
              <a:t>5</a:t>
            </a:fld>
            <a:endParaRPr lang="en-US"/>
          </a:p>
        </p:txBody>
      </p:sp>
    </p:spTree>
    <p:extLst>
      <p:ext uri="{BB962C8B-B14F-4D97-AF65-F5344CB8AC3E}">
        <p14:creationId xmlns:p14="http://schemas.microsoft.com/office/powerpoint/2010/main" val="2661885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27A37E2-8E74-3A05-50B7-58A360A86A1B}"/>
              </a:ext>
            </a:extLst>
          </p:cNvPr>
          <p:cNvSpPr>
            <a:spLocks noGrp="1"/>
          </p:cNvSpPr>
          <p:nvPr>
            <p:ph type="sldNum" sz="quarter" idx="12"/>
          </p:nvPr>
        </p:nvSpPr>
        <p:spPr/>
        <p:txBody>
          <a:bodyPr/>
          <a:lstStyle>
            <a:lvl1pPr>
              <a:defRPr sz="2200">
                <a:solidFill>
                  <a:schemeClr val="tx1"/>
                </a:solidFill>
                <a:latin typeface="+mn-lt"/>
              </a:defRPr>
            </a:lvl1pPr>
          </a:lstStyle>
          <a:p>
            <a:endParaRPr lang="en-US" dirty="0"/>
          </a:p>
        </p:txBody>
      </p:sp>
    </p:spTree>
    <p:extLst>
      <p:ext uri="{BB962C8B-B14F-4D97-AF65-F5344CB8AC3E}">
        <p14:creationId xmlns:p14="http://schemas.microsoft.com/office/powerpoint/2010/main" val="22570514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850CA2-583E-B408-C763-344B43E6105E}"/>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3556371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850CA2-583E-B408-C763-344B43E6105E}"/>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23847810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850CA2-583E-B408-C763-344B43E6105E}"/>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38853000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850CA2-583E-B408-C763-344B43E6105E}"/>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17141038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850CA2-583E-B408-C763-344B43E6105E}"/>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10848856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E0EC901-4EE8-EEAA-72D5-AD2871B5550F}"/>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36771078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6984D331-3954-15FB-7088-A440452965FA}"/>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21389155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56378686-FCE7-4AD6-0DC2-A61286D96C98}"/>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23472823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4629DC5-C17C-47AE-380D-2BF85F2C77F2}"/>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16946144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5CFBC5B-1F2A-4918-52FB-D14D58DA1D3A}"/>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3337968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27A37E2-8E74-3A05-50B7-58A360A86A1B}"/>
              </a:ext>
            </a:extLst>
          </p:cNvPr>
          <p:cNvSpPr>
            <a:spLocks noGrp="1"/>
          </p:cNvSpPr>
          <p:nvPr>
            <p:ph type="sldNum" sz="quarter" idx="12"/>
          </p:nvPr>
        </p:nvSpPr>
        <p:spPr/>
        <p:txBody>
          <a:bodyPr/>
          <a:lstStyle>
            <a:lvl1pPr>
              <a:defRPr sz="2200">
                <a:solidFill>
                  <a:schemeClr val="tx1"/>
                </a:solidFill>
                <a:latin typeface="+mn-lt"/>
              </a:defRPr>
            </a:lvl1pPr>
          </a:lstStyle>
          <a:p>
            <a:endParaRPr lang="en-US" dirty="0"/>
          </a:p>
        </p:txBody>
      </p:sp>
    </p:spTree>
    <p:extLst>
      <p:ext uri="{BB962C8B-B14F-4D97-AF65-F5344CB8AC3E}">
        <p14:creationId xmlns:p14="http://schemas.microsoft.com/office/powerpoint/2010/main" val="5309658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BE0ED28B-C91A-26E9-D2DD-DC78E369E81A}"/>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9926230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0041DFA-6E4D-8789-FBDF-37EEB2FB3C76}"/>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37620495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0315BBA-5672-B7C5-D860-B0D294CB2712}"/>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96755204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Vertical Title and Tex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0315BBA-5672-B7C5-D860-B0D294CB2712}"/>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189613930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0315BBA-5672-B7C5-D860-B0D294CB2712}"/>
              </a:ext>
            </a:extLst>
          </p:cNvPr>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26332645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790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27A37E2-8E74-3A05-50B7-58A360A86A1B}"/>
              </a:ext>
            </a:extLst>
          </p:cNvPr>
          <p:cNvSpPr>
            <a:spLocks noGrp="1"/>
          </p:cNvSpPr>
          <p:nvPr>
            <p:ph type="sldNum" sz="quarter" idx="12"/>
          </p:nvPr>
        </p:nvSpPr>
        <p:spPr/>
        <p:txBody>
          <a:bodyPr/>
          <a:lstStyle>
            <a:lvl1pPr>
              <a:defRPr sz="2200">
                <a:solidFill>
                  <a:schemeClr val="tx1"/>
                </a:solidFill>
                <a:latin typeface="+mn-lt"/>
              </a:defRPr>
            </a:lvl1pPr>
          </a:lstStyle>
          <a:p>
            <a:endParaRPr lang="en-US" dirty="0"/>
          </a:p>
        </p:txBody>
      </p:sp>
    </p:spTree>
    <p:extLst>
      <p:ext uri="{BB962C8B-B14F-4D97-AF65-F5344CB8AC3E}">
        <p14:creationId xmlns:p14="http://schemas.microsoft.com/office/powerpoint/2010/main" val="32475676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850CA2-583E-B408-C763-344B43E6105E}"/>
              </a:ext>
            </a:extLst>
          </p:cNvPr>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2042080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850CA2-583E-B408-C763-344B43E6105E}"/>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3830461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850CA2-583E-B408-C763-344B43E6105E}"/>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1505766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850CA2-583E-B408-C763-344B43E6105E}"/>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1224119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850CA2-583E-B408-C763-344B43E6105E}"/>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3599107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5850CA2-583E-B408-C763-344B43E6105E}"/>
              </a:ext>
            </a:extLst>
          </p:cNvPr>
          <p:cNvSpPr>
            <a:spLocks noGrp="1"/>
          </p:cNvSpPr>
          <p:nvPr>
            <p:ph type="sldNum" sz="quarter" idx="12"/>
          </p:nvPr>
        </p:nvSpPr>
        <p:spPr/>
        <p:txBody>
          <a:bodyPr/>
          <a:lstStyle>
            <a:lvl1pPr>
              <a:defRPr/>
            </a:lvl1pPr>
          </a:lstStyle>
          <a:p>
            <a:endParaRPr lang="en-US" dirty="0"/>
          </a:p>
        </p:txBody>
      </p:sp>
    </p:spTree>
    <p:extLst>
      <p:ext uri="{BB962C8B-B14F-4D97-AF65-F5344CB8AC3E}">
        <p14:creationId xmlns:p14="http://schemas.microsoft.com/office/powerpoint/2010/main" val="2883001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FDAEFF-F231-CE86-85C6-74733C17C1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DF8A20-FD28-2E74-75E3-BE8B0BB2E0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6D346E7-93AA-80C5-40D2-5D65C64176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2200">
                <a:solidFill>
                  <a:schemeClr val="tx1"/>
                </a:solidFill>
              </a:defRPr>
            </a:lvl1pPr>
          </a:lstStyle>
          <a:p>
            <a:endParaRPr lang="en-US" dirty="0"/>
          </a:p>
        </p:txBody>
      </p:sp>
    </p:spTree>
    <p:extLst>
      <p:ext uri="{BB962C8B-B14F-4D97-AF65-F5344CB8AC3E}">
        <p14:creationId xmlns:p14="http://schemas.microsoft.com/office/powerpoint/2010/main" val="3894613073"/>
      </p:ext>
    </p:extLst>
  </p:cSld>
  <p:clrMap bg1="lt1" tx1="dk1" bg2="lt2" tx2="dk2" accent1="accent1" accent2="accent2" accent3="accent3" accent4="accent4" accent5="accent5" accent6="accent6" hlink="hlink" folHlink="folHlink"/>
  <p:sldLayoutIdLst>
    <p:sldLayoutId id="2147483649" r:id="rId1"/>
    <p:sldLayoutId id="2147483674" r:id="rId2"/>
    <p:sldLayoutId id="2147483660" r:id="rId3"/>
    <p:sldLayoutId id="2147483661" r:id="rId4"/>
    <p:sldLayoutId id="2147483650"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51" r:id="rId15"/>
    <p:sldLayoutId id="2147483652" r:id="rId16"/>
    <p:sldLayoutId id="2147483653" r:id="rId17"/>
    <p:sldLayoutId id="2147483654" r:id="rId18"/>
    <p:sldLayoutId id="2147483655" r:id="rId19"/>
    <p:sldLayoutId id="2147483656" r:id="rId20"/>
    <p:sldLayoutId id="2147483658" r:id="rId21"/>
    <p:sldLayoutId id="2147483659" r:id="rId22"/>
    <p:sldLayoutId id="2147483671" r:id="rId23"/>
    <p:sldLayoutId id="2147483672" r:id="rId24"/>
    <p:sldLayoutId id="2147483673" r:id="rId25"/>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 Id="rId9" Type="http://schemas.openxmlformats.org/officeDocument/2006/relationships/image" Target="../media/image9.jpg"/></Relationships>
</file>

<file path=ppt/slides/_rels/slide3.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slide" Target="slide18.xml"/><Relationship Id="rId7" Type="http://schemas.openxmlformats.org/officeDocument/2006/relationships/slide" Target="slide8.xml"/><Relationship Id="rId2" Type="http://schemas.openxmlformats.org/officeDocument/2006/relationships/image" Target="../media/image10.jpeg"/><Relationship Id="rId1" Type="http://schemas.openxmlformats.org/officeDocument/2006/relationships/slideLayout" Target="../slideLayouts/slideLayout1.xml"/><Relationship Id="rId6" Type="http://schemas.openxmlformats.org/officeDocument/2006/relationships/slide" Target="slide5.xml"/><Relationship Id="rId11" Type="http://schemas.openxmlformats.org/officeDocument/2006/relationships/slide" Target="slide6.xml"/><Relationship Id="rId5" Type="http://schemas.openxmlformats.org/officeDocument/2006/relationships/slide" Target="slide4.xml"/><Relationship Id="rId10" Type="http://schemas.openxmlformats.org/officeDocument/2006/relationships/slide" Target="slide17.xml"/><Relationship Id="rId4" Type="http://schemas.openxmlformats.org/officeDocument/2006/relationships/slide" Target="slide3.xml"/><Relationship Id="rId9" Type="http://schemas.openxmlformats.org/officeDocument/2006/relationships/slide" Target="slide10.xml"/></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5000" t="24000" r="-34000"/>
          </a:stretch>
        </a:blip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CCABE06-B4FD-8A5F-017C-1FC2157B0009}"/>
              </a:ext>
            </a:extLst>
          </p:cNvPr>
          <p:cNvSpPr txBox="1"/>
          <p:nvPr/>
        </p:nvSpPr>
        <p:spPr>
          <a:xfrm>
            <a:off x="3848808" y="345440"/>
            <a:ext cx="6443271" cy="1631216"/>
          </a:xfrm>
          <a:prstGeom prst="rect">
            <a:avLst/>
          </a:prstGeom>
          <a:noFill/>
        </p:spPr>
        <p:txBody>
          <a:bodyPr wrap="square">
            <a:spAutoFit/>
          </a:bodyPr>
          <a:lstStyle/>
          <a:p>
            <a:r>
              <a:rPr kumimoji="0" lang="en" sz="10000" b="0" i="0" u="none" strike="noStrike" kern="0" cap="none" spc="0" normalizeH="0" baseline="0" noProof="0" dirty="0">
                <a:ln>
                  <a:noFill/>
                </a:ln>
                <a:solidFill>
                  <a:schemeClr val="tx1">
                    <a:lumMod val="95000"/>
                    <a:lumOff val="5000"/>
                  </a:schemeClr>
                </a:solidFill>
                <a:effectLst/>
                <a:uLnTx/>
                <a:uFillTx/>
                <a:latin typeface="Algerian" panose="04020705040A02060702" pitchFamily="82" charset="0"/>
                <a:ea typeface="Cormorant Garamond"/>
                <a:sym typeface="Cormorant Garamond"/>
              </a:rPr>
              <a:t>CRAFT</a:t>
            </a:r>
            <a:endParaRPr lang="en-US" sz="10000" dirty="0">
              <a:solidFill>
                <a:schemeClr val="tx1">
                  <a:lumMod val="95000"/>
                  <a:lumOff val="5000"/>
                </a:schemeClr>
              </a:solidFill>
              <a:latin typeface="Algerian" panose="04020705040A02060702" pitchFamily="82" charset="0"/>
            </a:endParaRPr>
          </a:p>
        </p:txBody>
      </p:sp>
    </p:spTree>
    <p:extLst>
      <p:ext uri="{BB962C8B-B14F-4D97-AF65-F5344CB8AC3E}">
        <p14:creationId xmlns:p14="http://schemas.microsoft.com/office/powerpoint/2010/main" val="987798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405687-F035-E77D-56BD-A0F372BF48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5646" y="0"/>
            <a:ext cx="6376353" cy="6857999"/>
          </a:xfrm>
          <a:prstGeom prst="rect">
            <a:avLst/>
          </a:prstGeom>
        </p:spPr>
      </p:pic>
      <p:sp>
        <p:nvSpPr>
          <p:cNvPr id="2" name="Slide Number Placeholder 1">
            <a:extLst>
              <a:ext uri="{FF2B5EF4-FFF2-40B4-BE49-F238E27FC236}">
                <a16:creationId xmlns:a16="http://schemas.microsoft.com/office/drawing/2014/main" id="{8DB28F0F-081D-016C-1BD5-E6584D54FF24}"/>
              </a:ext>
            </a:extLst>
          </p:cNvPr>
          <p:cNvSpPr>
            <a:spLocks noGrp="1"/>
          </p:cNvSpPr>
          <p:nvPr>
            <p:ph type="sldNum" sz="quarter" idx="12"/>
          </p:nvPr>
        </p:nvSpPr>
        <p:spPr>
          <a:xfrm>
            <a:off x="8610600" y="6356350"/>
            <a:ext cx="2768600" cy="365125"/>
          </a:xfrm>
        </p:spPr>
        <p:txBody>
          <a:bodyPr/>
          <a:lstStyle/>
          <a:p>
            <a:r>
              <a:rPr lang="en-US" dirty="0"/>
              <a:t>7</a:t>
            </a:r>
          </a:p>
        </p:txBody>
      </p:sp>
      <p:pic>
        <p:nvPicPr>
          <p:cNvPr id="5" name="Image 1" descr="preencoded.png">
            <a:extLst>
              <a:ext uri="{FF2B5EF4-FFF2-40B4-BE49-F238E27FC236}">
                <a16:creationId xmlns:a16="http://schemas.microsoft.com/office/drawing/2014/main" id="{6A64E8E8-E403-FEFA-0140-0566EEE8DBC5}"/>
              </a:ext>
            </a:extLst>
          </p:cNvPr>
          <p:cNvPicPr>
            <a:picLocks noChangeAspect="1"/>
          </p:cNvPicPr>
          <p:nvPr/>
        </p:nvPicPr>
        <p:blipFill>
          <a:blip r:embed="rId3"/>
          <a:stretch>
            <a:fillRect/>
          </a:stretch>
        </p:blipFill>
        <p:spPr>
          <a:xfrm>
            <a:off x="220275" y="1819859"/>
            <a:ext cx="566976" cy="566976"/>
          </a:xfrm>
          <a:prstGeom prst="rect">
            <a:avLst/>
          </a:prstGeom>
        </p:spPr>
      </p:pic>
      <p:sp>
        <p:nvSpPr>
          <p:cNvPr id="6" name="Text 1">
            <a:extLst>
              <a:ext uri="{FF2B5EF4-FFF2-40B4-BE49-F238E27FC236}">
                <a16:creationId xmlns:a16="http://schemas.microsoft.com/office/drawing/2014/main" id="{C2C4A490-B113-CC6E-4590-80E92204C465}"/>
              </a:ext>
            </a:extLst>
          </p:cNvPr>
          <p:cNvSpPr/>
          <p:nvPr/>
        </p:nvSpPr>
        <p:spPr>
          <a:xfrm>
            <a:off x="220275" y="2613648"/>
            <a:ext cx="2329815" cy="354330"/>
          </a:xfrm>
          <a:prstGeom prst="rect">
            <a:avLst/>
          </a:prstGeom>
          <a:noFill/>
          <a:ln/>
        </p:spPr>
        <p:txBody>
          <a:bodyPr wrap="none" lIns="0" tIns="0" rIns="0" bIns="0" rtlCol="0" anchor="t"/>
          <a:lstStyle/>
          <a:p>
            <a:pPr marL="0" indent="0" algn="l">
              <a:lnSpc>
                <a:spcPts val="2750"/>
              </a:lnSpc>
              <a:buNone/>
            </a:pPr>
            <a:r>
              <a:rPr lang="en-US" sz="2200" b="1" dirty="0">
                <a:solidFill>
                  <a:srgbClr val="2B2E3C"/>
                </a:solidFill>
                <a:latin typeface="Bitter Medium" pitchFamily="34" charset="0"/>
                <a:ea typeface="Bitter Medium" pitchFamily="34" charset="-122"/>
                <a:cs typeface="Bitter Medium" pitchFamily="34" charset="-120"/>
              </a:rPr>
              <a:t>UI Design</a:t>
            </a:r>
            <a:r>
              <a:rPr lang="en-US" sz="2200" dirty="0">
                <a:solidFill>
                  <a:srgbClr val="2B2E3C"/>
                </a:solidFill>
                <a:latin typeface="Bitter Medium" pitchFamily="34" charset="0"/>
                <a:ea typeface="Bitter Medium" pitchFamily="34" charset="-122"/>
                <a:cs typeface="Bitter Medium" pitchFamily="34" charset="-120"/>
              </a:rPr>
              <a:t>: Figma</a:t>
            </a:r>
            <a:endParaRPr lang="en-US" sz="2200" dirty="0"/>
          </a:p>
        </p:txBody>
      </p:sp>
      <p:pic>
        <p:nvPicPr>
          <p:cNvPr id="7" name="Image 2" descr="preencoded.png">
            <a:extLst>
              <a:ext uri="{FF2B5EF4-FFF2-40B4-BE49-F238E27FC236}">
                <a16:creationId xmlns:a16="http://schemas.microsoft.com/office/drawing/2014/main" id="{1BF82F93-57DD-C841-DA36-90CC2CCE639F}"/>
              </a:ext>
            </a:extLst>
          </p:cNvPr>
          <p:cNvPicPr>
            <a:picLocks noChangeAspect="1"/>
          </p:cNvPicPr>
          <p:nvPr/>
        </p:nvPicPr>
        <p:blipFill>
          <a:blip r:embed="rId4"/>
          <a:stretch>
            <a:fillRect/>
          </a:stretch>
        </p:blipFill>
        <p:spPr>
          <a:xfrm>
            <a:off x="2949862" y="1694646"/>
            <a:ext cx="566976" cy="566976"/>
          </a:xfrm>
          <a:prstGeom prst="rect">
            <a:avLst/>
          </a:prstGeom>
        </p:spPr>
      </p:pic>
      <p:sp>
        <p:nvSpPr>
          <p:cNvPr id="8" name="Text 2">
            <a:extLst>
              <a:ext uri="{FF2B5EF4-FFF2-40B4-BE49-F238E27FC236}">
                <a16:creationId xmlns:a16="http://schemas.microsoft.com/office/drawing/2014/main" id="{A8E3D7AA-8539-1CF7-D0F1-3D3BD5459913}"/>
              </a:ext>
            </a:extLst>
          </p:cNvPr>
          <p:cNvSpPr/>
          <p:nvPr/>
        </p:nvSpPr>
        <p:spPr>
          <a:xfrm>
            <a:off x="2949862" y="2488435"/>
            <a:ext cx="2587307" cy="1062990"/>
          </a:xfrm>
          <a:prstGeom prst="rect">
            <a:avLst/>
          </a:prstGeom>
          <a:noFill/>
          <a:ln/>
        </p:spPr>
        <p:txBody>
          <a:bodyPr wrap="square" lIns="0" tIns="0" rIns="0" bIns="0" rtlCol="0" anchor="t"/>
          <a:lstStyle/>
          <a:p>
            <a:pPr marL="0" indent="0" algn="l">
              <a:lnSpc>
                <a:spcPts val="2750"/>
              </a:lnSpc>
              <a:buNone/>
            </a:pPr>
            <a:r>
              <a:rPr lang="en-US" sz="2200" b="1" dirty="0">
                <a:solidFill>
                  <a:srgbClr val="2B2E3C"/>
                </a:solidFill>
                <a:latin typeface="Bitter Medium" pitchFamily="34" charset="0"/>
                <a:ea typeface="Bitter Medium" pitchFamily="34" charset="-122"/>
                <a:cs typeface="Bitter Medium" pitchFamily="34" charset="-120"/>
              </a:rPr>
              <a:t>Front-End</a:t>
            </a:r>
            <a:r>
              <a:rPr lang="en-US" sz="2200" dirty="0">
                <a:solidFill>
                  <a:srgbClr val="2B2E3C"/>
                </a:solidFill>
                <a:latin typeface="Bitter Medium" pitchFamily="34" charset="0"/>
                <a:ea typeface="Bitter Medium" pitchFamily="34" charset="-122"/>
                <a:cs typeface="Bitter Medium" pitchFamily="34" charset="-120"/>
              </a:rPr>
              <a:t>: HTML,CSS JavaScript</a:t>
            </a:r>
            <a:endParaRPr lang="en-US" sz="2200" dirty="0"/>
          </a:p>
        </p:txBody>
      </p:sp>
      <p:pic>
        <p:nvPicPr>
          <p:cNvPr id="9" name="Image 3" descr="preencoded.png">
            <a:extLst>
              <a:ext uri="{FF2B5EF4-FFF2-40B4-BE49-F238E27FC236}">
                <a16:creationId xmlns:a16="http://schemas.microsoft.com/office/drawing/2014/main" id="{85B61CF2-F2AC-F768-A8DE-7B1237083420}"/>
              </a:ext>
            </a:extLst>
          </p:cNvPr>
          <p:cNvPicPr>
            <a:picLocks noChangeAspect="1"/>
          </p:cNvPicPr>
          <p:nvPr/>
        </p:nvPicPr>
        <p:blipFill>
          <a:blip r:embed="rId5"/>
          <a:stretch>
            <a:fillRect/>
          </a:stretch>
        </p:blipFill>
        <p:spPr>
          <a:xfrm>
            <a:off x="402529" y="4414151"/>
            <a:ext cx="566976" cy="566976"/>
          </a:xfrm>
          <a:prstGeom prst="rect">
            <a:avLst/>
          </a:prstGeom>
        </p:spPr>
      </p:pic>
      <p:sp>
        <p:nvSpPr>
          <p:cNvPr id="10" name="Text 3">
            <a:extLst>
              <a:ext uri="{FF2B5EF4-FFF2-40B4-BE49-F238E27FC236}">
                <a16:creationId xmlns:a16="http://schemas.microsoft.com/office/drawing/2014/main" id="{77F58537-7ED6-3730-119C-3BB869A9A235}"/>
              </a:ext>
            </a:extLst>
          </p:cNvPr>
          <p:cNvSpPr/>
          <p:nvPr/>
        </p:nvSpPr>
        <p:spPr>
          <a:xfrm>
            <a:off x="402529" y="5207940"/>
            <a:ext cx="2329815" cy="354330"/>
          </a:xfrm>
          <a:prstGeom prst="rect">
            <a:avLst/>
          </a:prstGeom>
          <a:noFill/>
          <a:ln/>
        </p:spPr>
        <p:txBody>
          <a:bodyPr wrap="none" lIns="0" tIns="0" rIns="0" bIns="0" rtlCol="0" anchor="t"/>
          <a:lstStyle/>
          <a:p>
            <a:pPr marL="0" indent="0" algn="l">
              <a:lnSpc>
                <a:spcPts val="2750"/>
              </a:lnSpc>
              <a:buNone/>
            </a:pPr>
            <a:r>
              <a:rPr lang="en-US" sz="2200" b="1" dirty="0">
                <a:solidFill>
                  <a:srgbClr val="2B2E3C"/>
                </a:solidFill>
                <a:latin typeface="Bitter Medium" pitchFamily="34" charset="0"/>
                <a:ea typeface="Bitter Medium" pitchFamily="34" charset="-122"/>
                <a:cs typeface="Bitter Medium" pitchFamily="34" charset="-120"/>
              </a:rPr>
              <a:t>Back-End</a:t>
            </a:r>
            <a:r>
              <a:rPr lang="en-US" sz="2200" dirty="0">
                <a:solidFill>
                  <a:srgbClr val="2B2E3C"/>
                </a:solidFill>
                <a:latin typeface="Bitter Medium" pitchFamily="34" charset="0"/>
                <a:ea typeface="Bitter Medium" pitchFamily="34" charset="-122"/>
                <a:cs typeface="Bitter Medium" pitchFamily="34" charset="-120"/>
              </a:rPr>
              <a:t>: PHP</a:t>
            </a:r>
            <a:endParaRPr lang="en-US" sz="2200" dirty="0"/>
          </a:p>
        </p:txBody>
      </p:sp>
      <p:pic>
        <p:nvPicPr>
          <p:cNvPr id="11" name="Image 4" descr="preencoded.png">
            <a:extLst>
              <a:ext uri="{FF2B5EF4-FFF2-40B4-BE49-F238E27FC236}">
                <a16:creationId xmlns:a16="http://schemas.microsoft.com/office/drawing/2014/main" id="{9C2FDA5E-33EF-C2BF-4C46-2ECAE825517B}"/>
              </a:ext>
            </a:extLst>
          </p:cNvPr>
          <p:cNvPicPr>
            <a:picLocks noChangeAspect="1"/>
          </p:cNvPicPr>
          <p:nvPr/>
        </p:nvPicPr>
        <p:blipFill>
          <a:blip r:embed="rId6"/>
          <a:stretch>
            <a:fillRect/>
          </a:stretch>
        </p:blipFill>
        <p:spPr>
          <a:xfrm>
            <a:off x="3192302" y="4414151"/>
            <a:ext cx="566976" cy="566976"/>
          </a:xfrm>
          <a:prstGeom prst="rect">
            <a:avLst/>
          </a:prstGeom>
        </p:spPr>
      </p:pic>
      <p:sp>
        <p:nvSpPr>
          <p:cNvPr id="12" name="Text 4">
            <a:extLst>
              <a:ext uri="{FF2B5EF4-FFF2-40B4-BE49-F238E27FC236}">
                <a16:creationId xmlns:a16="http://schemas.microsoft.com/office/drawing/2014/main" id="{0BD0DD58-1FF3-7243-9CF1-A4F321231B45}"/>
              </a:ext>
            </a:extLst>
          </p:cNvPr>
          <p:cNvSpPr/>
          <p:nvPr/>
        </p:nvSpPr>
        <p:spPr>
          <a:xfrm>
            <a:off x="3192302" y="5207941"/>
            <a:ext cx="2329815" cy="354330"/>
          </a:xfrm>
          <a:prstGeom prst="rect">
            <a:avLst/>
          </a:prstGeom>
          <a:noFill/>
          <a:ln/>
        </p:spPr>
        <p:txBody>
          <a:bodyPr wrap="none" lIns="0" tIns="0" rIns="0" bIns="0" rtlCol="0" anchor="t"/>
          <a:lstStyle/>
          <a:p>
            <a:pPr marL="0" indent="0" algn="l">
              <a:lnSpc>
                <a:spcPts val="2750"/>
              </a:lnSpc>
              <a:buNone/>
            </a:pPr>
            <a:r>
              <a:rPr lang="en-US" sz="2200" b="1" dirty="0">
                <a:solidFill>
                  <a:srgbClr val="2B2E3C"/>
                </a:solidFill>
                <a:latin typeface="Bitter Medium" pitchFamily="34" charset="0"/>
                <a:ea typeface="Bitter Medium" pitchFamily="34" charset="-122"/>
                <a:cs typeface="Bitter Medium" pitchFamily="34" charset="-120"/>
              </a:rPr>
              <a:t>Database</a:t>
            </a:r>
            <a:r>
              <a:rPr lang="en-US" sz="2200" dirty="0">
                <a:solidFill>
                  <a:srgbClr val="2B2E3C"/>
                </a:solidFill>
                <a:latin typeface="Bitter Medium" pitchFamily="34" charset="0"/>
                <a:ea typeface="Bitter Medium" pitchFamily="34" charset="-122"/>
                <a:cs typeface="Bitter Medium" pitchFamily="34" charset="-120"/>
              </a:rPr>
              <a:t>: MySQL</a:t>
            </a:r>
            <a:endParaRPr lang="en-US" sz="2200" dirty="0"/>
          </a:p>
        </p:txBody>
      </p:sp>
      <p:sp>
        <p:nvSpPr>
          <p:cNvPr id="13" name="TextBox 12">
            <a:extLst>
              <a:ext uri="{FF2B5EF4-FFF2-40B4-BE49-F238E27FC236}">
                <a16:creationId xmlns:a16="http://schemas.microsoft.com/office/drawing/2014/main" id="{5C99F109-CDA0-6890-2D65-017F8C3CA2D5}"/>
              </a:ext>
            </a:extLst>
          </p:cNvPr>
          <p:cNvSpPr txBox="1"/>
          <p:nvPr/>
        </p:nvSpPr>
        <p:spPr>
          <a:xfrm>
            <a:off x="3840639" y="0"/>
            <a:ext cx="3891280" cy="649345"/>
          </a:xfrm>
          <a:prstGeom prst="rect">
            <a:avLst/>
          </a:prstGeom>
          <a:noFill/>
        </p:spPr>
        <p:txBody>
          <a:bodyPr wrap="square">
            <a:spAutoFit/>
          </a:bodyPr>
          <a:lstStyle/>
          <a:p>
            <a:pPr marL="0" marR="0">
              <a:lnSpc>
                <a:spcPct val="115000"/>
              </a:lnSpc>
              <a:spcAft>
                <a:spcPts val="800"/>
              </a:spcAft>
            </a:pP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ea typeface="Cormorant Garamond"/>
                <a:cs typeface="Arial"/>
                <a:sym typeface="Cormorant Garamond"/>
              </a:rPr>
              <a:t>System Analysis</a:t>
            </a:r>
            <a:endParaRPr lang="en-US" sz="3500" kern="100" dirty="0">
              <a:effectLst/>
              <a:latin typeface="Bahnschrift SemiBold Condensed" panose="020B0502040204020203" pitchFamily="34" charset="0"/>
              <a:ea typeface="Calibri" panose="020F0502020204030204" pitchFamily="34" charset="0"/>
              <a:cs typeface="Arial" panose="020B0604020202020204" pitchFamily="34" charset="0"/>
            </a:endParaRPr>
          </a:p>
        </p:txBody>
      </p:sp>
      <p:sp>
        <p:nvSpPr>
          <p:cNvPr id="3" name="Rectangle: Rounded Corners 2">
            <a:extLst>
              <a:ext uri="{FF2B5EF4-FFF2-40B4-BE49-F238E27FC236}">
                <a16:creationId xmlns:a16="http://schemas.microsoft.com/office/drawing/2014/main" id="{CA6AC1BC-77FA-9417-C1D3-7B43E1646851}"/>
              </a:ext>
            </a:extLst>
          </p:cNvPr>
          <p:cNvSpPr/>
          <p:nvPr/>
        </p:nvSpPr>
        <p:spPr>
          <a:xfrm>
            <a:off x="159267" y="752669"/>
            <a:ext cx="241106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buClr>
                <a:srgbClr val="000000"/>
              </a:buClr>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lang="en-US" b="1" kern="0" dirty="0">
                <a:solidFill>
                  <a:srgbClr val="303030"/>
                </a:solidFill>
                <a:latin typeface="Arial"/>
                <a:sym typeface="Arial"/>
              </a:rPr>
              <a:t>Technologies</a:t>
            </a:r>
            <a:endPar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Star: 6 Points 13">
            <a:extLst>
              <a:ext uri="{FF2B5EF4-FFF2-40B4-BE49-F238E27FC236}">
                <a16:creationId xmlns:a16="http://schemas.microsoft.com/office/drawing/2014/main" id="{302AB482-5BD7-E639-7C59-D0BD07276A6E}"/>
              </a:ext>
            </a:extLst>
          </p:cNvPr>
          <p:cNvSpPr/>
          <p:nvPr/>
        </p:nvSpPr>
        <p:spPr>
          <a:xfrm>
            <a:off x="82555" y="550351"/>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1</a:t>
            </a:r>
          </a:p>
        </p:txBody>
      </p:sp>
    </p:spTree>
    <p:extLst>
      <p:ext uri="{BB962C8B-B14F-4D97-AF65-F5344CB8AC3E}">
        <p14:creationId xmlns:p14="http://schemas.microsoft.com/office/powerpoint/2010/main" val="39618010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476763B-DBDB-8A97-661C-0634C72C24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4978" y="0"/>
            <a:ext cx="7077022" cy="6858000"/>
          </a:xfrm>
          <a:prstGeom prst="rect">
            <a:avLst/>
          </a:prstGeom>
        </p:spPr>
      </p:pic>
      <p:sp>
        <p:nvSpPr>
          <p:cNvPr id="2" name="Slide Number Placeholder 1">
            <a:extLst>
              <a:ext uri="{FF2B5EF4-FFF2-40B4-BE49-F238E27FC236}">
                <a16:creationId xmlns:a16="http://schemas.microsoft.com/office/drawing/2014/main" id="{85A33EB9-D052-133F-2580-3D94C01A395F}"/>
              </a:ext>
            </a:extLst>
          </p:cNvPr>
          <p:cNvSpPr>
            <a:spLocks noGrp="1"/>
          </p:cNvSpPr>
          <p:nvPr>
            <p:ph type="sldNum" sz="quarter" idx="12"/>
          </p:nvPr>
        </p:nvSpPr>
        <p:spPr/>
        <p:txBody>
          <a:bodyPr/>
          <a:lstStyle/>
          <a:p>
            <a:r>
              <a:rPr lang="ar-EG" dirty="0"/>
              <a:t>8</a:t>
            </a:r>
            <a:endParaRPr lang="en-US" dirty="0"/>
          </a:p>
        </p:txBody>
      </p:sp>
      <p:sp>
        <p:nvSpPr>
          <p:cNvPr id="7" name="Rectangle: Rounded Corners 6">
            <a:extLst>
              <a:ext uri="{FF2B5EF4-FFF2-40B4-BE49-F238E27FC236}">
                <a16:creationId xmlns:a16="http://schemas.microsoft.com/office/drawing/2014/main" id="{10B77AF4-095C-3C50-7A63-2C5E6E13A198}"/>
              </a:ext>
            </a:extLst>
          </p:cNvPr>
          <p:cNvSpPr/>
          <p:nvPr/>
        </p:nvSpPr>
        <p:spPr>
          <a:xfrm>
            <a:off x="554794" y="2217891"/>
            <a:ext cx="2374060"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User </a:t>
            </a: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Flow Chart</a:t>
            </a:r>
          </a:p>
        </p:txBody>
      </p:sp>
      <p:sp>
        <p:nvSpPr>
          <p:cNvPr id="8" name="Star: 6 Points 7">
            <a:extLst>
              <a:ext uri="{FF2B5EF4-FFF2-40B4-BE49-F238E27FC236}">
                <a16:creationId xmlns:a16="http://schemas.microsoft.com/office/drawing/2014/main" id="{AF0E2274-F24B-5C8F-D4A6-C52A17D85A14}"/>
              </a:ext>
            </a:extLst>
          </p:cNvPr>
          <p:cNvSpPr/>
          <p:nvPr/>
        </p:nvSpPr>
        <p:spPr>
          <a:xfrm>
            <a:off x="471741" y="2109750"/>
            <a:ext cx="468000"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1</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3" name="Rectangle 2"/>
          <p:cNvSpPr/>
          <p:nvPr/>
        </p:nvSpPr>
        <p:spPr>
          <a:xfrm rot="19263016">
            <a:off x="7702256" y="1551327"/>
            <a:ext cx="463103" cy="66236"/>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 name="TextBox 3">
            <a:extLst>
              <a:ext uri="{FF2B5EF4-FFF2-40B4-BE49-F238E27FC236}">
                <a16:creationId xmlns:a16="http://schemas.microsoft.com/office/drawing/2014/main" id="{5A654D94-CB7E-F2F7-B71B-E3CE6E4A1004}"/>
              </a:ext>
            </a:extLst>
          </p:cNvPr>
          <p:cNvSpPr txBox="1"/>
          <p:nvPr/>
        </p:nvSpPr>
        <p:spPr>
          <a:xfrm>
            <a:off x="3281083" y="0"/>
            <a:ext cx="4222376" cy="657231"/>
          </a:xfrm>
          <a:prstGeom prst="rect">
            <a:avLst/>
          </a:prstGeom>
          <a:noFill/>
        </p:spPr>
        <p:txBody>
          <a:bodyPr wrap="square">
            <a:spAutoFit/>
          </a:bodyPr>
          <a:lstStyle/>
          <a:p>
            <a:pPr marL="0" marR="0">
              <a:lnSpc>
                <a:spcPct val="115000"/>
              </a:lnSpc>
              <a:spcAft>
                <a:spcPts val="800"/>
              </a:spcAft>
            </a:pP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ea typeface="Cormorant Garamond"/>
                <a:cs typeface="Arial"/>
                <a:sym typeface="Cormorant Garamond"/>
              </a:rPr>
              <a:t>System Analysis (cont.)</a:t>
            </a:r>
            <a:endParaRPr lang="en-US" sz="3500" kern="100" dirty="0">
              <a:effectLst/>
              <a:latin typeface="Bahnschrift SemiBold Condensed" panose="020B0502040204020203" pitchFamily="34" charset="0"/>
              <a:ea typeface="Calibri" panose="020F050202020403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105A0142-3F4F-8BC8-FE33-F3566042154F}"/>
              </a:ext>
            </a:extLst>
          </p:cNvPr>
          <p:cNvSpPr/>
          <p:nvPr/>
        </p:nvSpPr>
        <p:spPr>
          <a:xfrm>
            <a:off x="58782" y="851663"/>
            <a:ext cx="241106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buClr>
                <a:srgbClr val="000000"/>
              </a:buClr>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lang="en-US" b="1" kern="0" dirty="0">
                <a:solidFill>
                  <a:srgbClr val="303030"/>
                </a:solidFill>
                <a:latin typeface="Arial"/>
                <a:sym typeface="Arial"/>
              </a:rPr>
              <a:t>Tools</a:t>
            </a:r>
            <a:endPar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Star: 6 Points 5">
            <a:extLst>
              <a:ext uri="{FF2B5EF4-FFF2-40B4-BE49-F238E27FC236}">
                <a16:creationId xmlns:a16="http://schemas.microsoft.com/office/drawing/2014/main" id="{0884AB55-8C50-A6EA-F655-BC1490107232}"/>
              </a:ext>
            </a:extLst>
          </p:cNvPr>
          <p:cNvSpPr/>
          <p:nvPr/>
        </p:nvSpPr>
        <p:spPr>
          <a:xfrm>
            <a:off x="-17930" y="649345"/>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2</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Tree>
    <p:extLst>
      <p:ext uri="{BB962C8B-B14F-4D97-AF65-F5344CB8AC3E}">
        <p14:creationId xmlns:p14="http://schemas.microsoft.com/office/powerpoint/2010/main" val="2156607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BC7F057-BEFF-B4EE-87C1-BDAEA29823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7051" y="0"/>
            <a:ext cx="6186167" cy="6858000"/>
          </a:xfrm>
          <a:prstGeom prst="rect">
            <a:avLst/>
          </a:prstGeom>
        </p:spPr>
      </p:pic>
      <p:sp>
        <p:nvSpPr>
          <p:cNvPr id="2" name="Slide Number Placeholder 1">
            <a:extLst>
              <a:ext uri="{FF2B5EF4-FFF2-40B4-BE49-F238E27FC236}">
                <a16:creationId xmlns:a16="http://schemas.microsoft.com/office/drawing/2014/main" id="{E7CCC5A3-B10B-B8C5-8D56-BC42431ED74F}"/>
              </a:ext>
            </a:extLst>
          </p:cNvPr>
          <p:cNvSpPr>
            <a:spLocks noGrp="1"/>
          </p:cNvSpPr>
          <p:nvPr>
            <p:ph type="sldNum" sz="quarter" idx="12"/>
          </p:nvPr>
        </p:nvSpPr>
        <p:spPr/>
        <p:txBody>
          <a:bodyPr/>
          <a:lstStyle/>
          <a:p>
            <a:r>
              <a:rPr lang="ar-EG" dirty="0"/>
              <a:t>9</a:t>
            </a:r>
            <a:endParaRPr lang="en-US" dirty="0"/>
          </a:p>
        </p:txBody>
      </p:sp>
      <p:sp>
        <p:nvSpPr>
          <p:cNvPr id="6" name="TextBox 5">
            <a:extLst>
              <a:ext uri="{FF2B5EF4-FFF2-40B4-BE49-F238E27FC236}">
                <a16:creationId xmlns:a16="http://schemas.microsoft.com/office/drawing/2014/main" id="{2AB6F2B4-8F72-3F43-9549-7541CEE3A804}"/>
              </a:ext>
            </a:extLst>
          </p:cNvPr>
          <p:cNvSpPr txBox="1"/>
          <p:nvPr/>
        </p:nvSpPr>
        <p:spPr>
          <a:xfrm>
            <a:off x="3890682" y="0"/>
            <a:ext cx="4112737" cy="649345"/>
          </a:xfrm>
          <a:prstGeom prst="rect">
            <a:avLst/>
          </a:prstGeom>
          <a:noFill/>
        </p:spPr>
        <p:txBody>
          <a:bodyPr wrap="square">
            <a:spAutoFit/>
          </a:bodyPr>
          <a:lstStyle/>
          <a:p>
            <a:pPr marL="0" marR="0">
              <a:lnSpc>
                <a:spcPct val="115000"/>
              </a:lnSpc>
              <a:spcAft>
                <a:spcPts val="800"/>
              </a:spcAft>
            </a:pP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ea typeface="Cormorant Garamond"/>
                <a:cs typeface="Arial"/>
                <a:sym typeface="Cormorant Garamond"/>
              </a:rPr>
              <a:t>System Analysis (cont.)</a:t>
            </a:r>
            <a:endParaRPr lang="en-US" sz="3500" kern="100" dirty="0">
              <a:effectLst/>
              <a:latin typeface="Bahnschrift SemiBold Condensed" panose="020B0502040204020203" pitchFamily="34" charset="0"/>
              <a:ea typeface="Calibri" panose="020F0502020204030204" pitchFamily="34" charset="0"/>
              <a:cs typeface="Arial" panose="020B0604020202020204" pitchFamily="34" charset="0"/>
            </a:endParaRPr>
          </a:p>
        </p:txBody>
      </p:sp>
      <p:sp>
        <p:nvSpPr>
          <p:cNvPr id="3" name="Rectangle: Rounded Corners 2">
            <a:extLst>
              <a:ext uri="{FF2B5EF4-FFF2-40B4-BE49-F238E27FC236}">
                <a16:creationId xmlns:a16="http://schemas.microsoft.com/office/drawing/2014/main" id="{98F32333-D73B-470C-133F-DCF35EFFF36B}"/>
              </a:ext>
            </a:extLst>
          </p:cNvPr>
          <p:cNvSpPr/>
          <p:nvPr/>
        </p:nvSpPr>
        <p:spPr>
          <a:xfrm>
            <a:off x="635204" y="2155138"/>
            <a:ext cx="2374060"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UML Class Diagram</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4" name="Star: 6 Points 3">
            <a:extLst>
              <a:ext uri="{FF2B5EF4-FFF2-40B4-BE49-F238E27FC236}">
                <a16:creationId xmlns:a16="http://schemas.microsoft.com/office/drawing/2014/main" id="{9C7EF86D-917A-40E7-9FA9-5ED34A27A059}"/>
              </a:ext>
            </a:extLst>
          </p:cNvPr>
          <p:cNvSpPr/>
          <p:nvPr/>
        </p:nvSpPr>
        <p:spPr>
          <a:xfrm>
            <a:off x="552151" y="2046997"/>
            <a:ext cx="468000"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2</a:t>
            </a:r>
          </a:p>
        </p:txBody>
      </p:sp>
      <p:sp>
        <p:nvSpPr>
          <p:cNvPr id="9" name="Rectangle: Rounded Corners 8">
            <a:extLst>
              <a:ext uri="{FF2B5EF4-FFF2-40B4-BE49-F238E27FC236}">
                <a16:creationId xmlns:a16="http://schemas.microsoft.com/office/drawing/2014/main" id="{42A98E0D-0341-53AF-0BF1-E67A464BFCE2}"/>
              </a:ext>
            </a:extLst>
          </p:cNvPr>
          <p:cNvSpPr/>
          <p:nvPr/>
        </p:nvSpPr>
        <p:spPr>
          <a:xfrm>
            <a:off x="58782" y="851663"/>
            <a:ext cx="241106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buClr>
                <a:srgbClr val="000000"/>
              </a:buClr>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lang="en-US" b="1" kern="0" dirty="0">
                <a:solidFill>
                  <a:srgbClr val="303030"/>
                </a:solidFill>
                <a:latin typeface="Arial"/>
                <a:sym typeface="Arial"/>
              </a:rPr>
              <a:t>Tools</a:t>
            </a:r>
            <a:endPar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Star: 6 Points 9">
            <a:extLst>
              <a:ext uri="{FF2B5EF4-FFF2-40B4-BE49-F238E27FC236}">
                <a16:creationId xmlns:a16="http://schemas.microsoft.com/office/drawing/2014/main" id="{97285C86-359C-8838-8858-9E95F7B69BF2}"/>
              </a:ext>
            </a:extLst>
          </p:cNvPr>
          <p:cNvSpPr/>
          <p:nvPr/>
        </p:nvSpPr>
        <p:spPr>
          <a:xfrm>
            <a:off x="-17930" y="649345"/>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2</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Tree>
    <p:extLst>
      <p:ext uri="{BB962C8B-B14F-4D97-AF65-F5344CB8AC3E}">
        <p14:creationId xmlns:p14="http://schemas.microsoft.com/office/powerpoint/2010/main" val="3143305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0CC550C-EAAC-7CC3-21A9-B766284F0B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73217" y="649344"/>
            <a:ext cx="6511204" cy="6208655"/>
          </a:xfrm>
          <a:prstGeom prst="rect">
            <a:avLst/>
          </a:prstGeom>
        </p:spPr>
      </p:pic>
      <p:sp>
        <p:nvSpPr>
          <p:cNvPr id="2" name="Slide Number Placeholder 1">
            <a:extLst>
              <a:ext uri="{FF2B5EF4-FFF2-40B4-BE49-F238E27FC236}">
                <a16:creationId xmlns:a16="http://schemas.microsoft.com/office/drawing/2014/main" id="{59073287-30B0-ECE0-E07C-435FB491B584}"/>
              </a:ext>
            </a:extLst>
          </p:cNvPr>
          <p:cNvSpPr>
            <a:spLocks noGrp="1"/>
          </p:cNvSpPr>
          <p:nvPr>
            <p:ph type="sldNum" sz="quarter" idx="12"/>
          </p:nvPr>
        </p:nvSpPr>
        <p:spPr/>
        <p:txBody>
          <a:bodyPr/>
          <a:lstStyle/>
          <a:p>
            <a:r>
              <a:rPr lang="ar-EG" dirty="0"/>
              <a:t>10</a:t>
            </a:r>
            <a:endParaRPr lang="en-US" dirty="0"/>
          </a:p>
        </p:txBody>
      </p:sp>
      <p:sp>
        <p:nvSpPr>
          <p:cNvPr id="3" name="TextBox 2">
            <a:extLst>
              <a:ext uri="{FF2B5EF4-FFF2-40B4-BE49-F238E27FC236}">
                <a16:creationId xmlns:a16="http://schemas.microsoft.com/office/drawing/2014/main" id="{E5A3B8C8-B4E9-C752-F577-0B9F8EDB2D1E}"/>
              </a:ext>
            </a:extLst>
          </p:cNvPr>
          <p:cNvSpPr txBox="1"/>
          <p:nvPr/>
        </p:nvSpPr>
        <p:spPr>
          <a:xfrm>
            <a:off x="3890682" y="0"/>
            <a:ext cx="4625789" cy="649345"/>
          </a:xfrm>
          <a:prstGeom prst="rect">
            <a:avLst/>
          </a:prstGeom>
          <a:noFill/>
        </p:spPr>
        <p:txBody>
          <a:bodyPr wrap="square">
            <a:spAutoFit/>
          </a:bodyPr>
          <a:lstStyle/>
          <a:p>
            <a:pPr marL="0" marR="0">
              <a:lnSpc>
                <a:spcPct val="115000"/>
              </a:lnSpc>
              <a:spcAft>
                <a:spcPts val="800"/>
              </a:spcAft>
            </a:pP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ea typeface="Cormorant Garamond"/>
                <a:cs typeface="Arial"/>
                <a:sym typeface="Cormorant Garamond"/>
              </a:rPr>
              <a:t>System Analysis (cont.)</a:t>
            </a:r>
            <a:endParaRPr lang="en-US" sz="3500" kern="100" dirty="0">
              <a:effectLst/>
              <a:latin typeface="Bahnschrift SemiBold Condensed" panose="020B0502040204020203" pitchFamily="34" charset="0"/>
              <a:ea typeface="Calibri" panose="020F0502020204030204" pitchFamily="34" charset="0"/>
              <a:cs typeface="Arial" panose="020B0604020202020204" pitchFamily="34" charset="0"/>
            </a:endParaRPr>
          </a:p>
        </p:txBody>
      </p:sp>
      <p:sp>
        <p:nvSpPr>
          <p:cNvPr id="4" name="Rectangle: Rounded Corners 3">
            <a:extLst>
              <a:ext uri="{FF2B5EF4-FFF2-40B4-BE49-F238E27FC236}">
                <a16:creationId xmlns:a16="http://schemas.microsoft.com/office/drawing/2014/main" id="{265FC00E-3E25-EC78-A1D0-10389A2E2B7E}"/>
              </a:ext>
            </a:extLst>
          </p:cNvPr>
          <p:cNvSpPr/>
          <p:nvPr/>
        </p:nvSpPr>
        <p:spPr>
          <a:xfrm>
            <a:off x="725981" y="2190997"/>
            <a:ext cx="2374060"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UML Sequence Diagram “User”</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5" name="Star: 6 Points 4">
            <a:extLst>
              <a:ext uri="{FF2B5EF4-FFF2-40B4-BE49-F238E27FC236}">
                <a16:creationId xmlns:a16="http://schemas.microsoft.com/office/drawing/2014/main" id="{023479FA-412B-C9A6-656B-A20A7B83A3B4}"/>
              </a:ext>
            </a:extLst>
          </p:cNvPr>
          <p:cNvSpPr/>
          <p:nvPr/>
        </p:nvSpPr>
        <p:spPr>
          <a:xfrm>
            <a:off x="642928" y="2082856"/>
            <a:ext cx="468000"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effectLst/>
                <a:uLnTx/>
                <a:uFillTx/>
                <a:latin typeface="Arial"/>
                <a:ea typeface="+mn-ea"/>
                <a:cs typeface="+mn-cs"/>
                <a:sym typeface="Arial"/>
              </a:rPr>
              <a:t>3</a:t>
            </a:r>
          </a:p>
        </p:txBody>
      </p:sp>
      <p:sp>
        <p:nvSpPr>
          <p:cNvPr id="12" name="Rectangle: Rounded Corners 11">
            <a:extLst>
              <a:ext uri="{FF2B5EF4-FFF2-40B4-BE49-F238E27FC236}">
                <a16:creationId xmlns:a16="http://schemas.microsoft.com/office/drawing/2014/main" id="{1528D642-636F-6619-A053-C4F481C14A50}"/>
              </a:ext>
            </a:extLst>
          </p:cNvPr>
          <p:cNvSpPr/>
          <p:nvPr/>
        </p:nvSpPr>
        <p:spPr>
          <a:xfrm>
            <a:off x="58782" y="851663"/>
            <a:ext cx="241106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buClr>
                <a:srgbClr val="000000"/>
              </a:buClr>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lang="en-US" b="1" kern="0" dirty="0">
                <a:solidFill>
                  <a:srgbClr val="303030"/>
                </a:solidFill>
                <a:latin typeface="Arial"/>
                <a:sym typeface="Arial"/>
              </a:rPr>
              <a:t>Tools</a:t>
            </a:r>
            <a:endPar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Star: 6 Points 12">
            <a:extLst>
              <a:ext uri="{FF2B5EF4-FFF2-40B4-BE49-F238E27FC236}">
                <a16:creationId xmlns:a16="http://schemas.microsoft.com/office/drawing/2014/main" id="{AD76096F-8814-D93F-6609-48F3F5BA10B6}"/>
              </a:ext>
            </a:extLst>
          </p:cNvPr>
          <p:cNvSpPr/>
          <p:nvPr/>
        </p:nvSpPr>
        <p:spPr>
          <a:xfrm>
            <a:off x="-17930" y="649345"/>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2</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Tree>
    <p:extLst>
      <p:ext uri="{BB962C8B-B14F-4D97-AF65-F5344CB8AC3E}">
        <p14:creationId xmlns:p14="http://schemas.microsoft.com/office/powerpoint/2010/main" val="9438779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5FF2255-807F-256F-12E4-B4F3D932B359}"/>
              </a:ext>
            </a:extLst>
          </p:cNvPr>
          <p:cNvSpPr>
            <a:spLocks noGrp="1"/>
          </p:cNvSpPr>
          <p:nvPr>
            <p:ph type="sldNum" sz="quarter" idx="12"/>
          </p:nvPr>
        </p:nvSpPr>
        <p:spPr/>
        <p:txBody>
          <a:bodyPr/>
          <a:lstStyle/>
          <a:p>
            <a:r>
              <a:rPr lang="ar-EG" dirty="0"/>
              <a:t>11</a:t>
            </a:r>
            <a:endParaRPr lang="en-US" dirty="0"/>
          </a:p>
        </p:txBody>
      </p:sp>
      <p:sp>
        <p:nvSpPr>
          <p:cNvPr id="9" name="TextBox 8">
            <a:extLst>
              <a:ext uri="{FF2B5EF4-FFF2-40B4-BE49-F238E27FC236}">
                <a16:creationId xmlns:a16="http://schemas.microsoft.com/office/drawing/2014/main" id="{F22DAC97-4CEE-1243-5226-C4A862787548}"/>
              </a:ext>
            </a:extLst>
          </p:cNvPr>
          <p:cNvSpPr txBox="1"/>
          <p:nvPr/>
        </p:nvSpPr>
        <p:spPr>
          <a:xfrm>
            <a:off x="3890682" y="0"/>
            <a:ext cx="4446494" cy="649345"/>
          </a:xfrm>
          <a:prstGeom prst="rect">
            <a:avLst/>
          </a:prstGeom>
          <a:noFill/>
        </p:spPr>
        <p:txBody>
          <a:bodyPr wrap="square">
            <a:spAutoFit/>
          </a:bodyPr>
          <a:lstStyle/>
          <a:p>
            <a:pPr marL="0" marR="0">
              <a:lnSpc>
                <a:spcPct val="115000"/>
              </a:lnSpc>
              <a:spcAft>
                <a:spcPts val="800"/>
              </a:spcAft>
            </a:pP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ea typeface="Cormorant Garamond"/>
                <a:cs typeface="Arial"/>
                <a:sym typeface="Cormorant Garamond"/>
              </a:rPr>
              <a:t>System Analysis (cont.)</a:t>
            </a:r>
            <a:endParaRPr lang="en-US" sz="3500" kern="100" dirty="0">
              <a:effectLst/>
              <a:latin typeface="Bahnschrift SemiBold Condensed" panose="020B0502040204020203" pitchFamily="34" charset="0"/>
              <a:ea typeface="Calibri" panose="020F0502020204030204" pitchFamily="34" charset="0"/>
              <a:cs typeface="Arial" panose="020B0604020202020204" pitchFamily="34" charset="0"/>
            </a:endParaRPr>
          </a:p>
        </p:txBody>
      </p:sp>
      <p:sp>
        <p:nvSpPr>
          <p:cNvPr id="3" name="Rectangle: Rounded Corners 2">
            <a:extLst>
              <a:ext uri="{FF2B5EF4-FFF2-40B4-BE49-F238E27FC236}">
                <a16:creationId xmlns:a16="http://schemas.microsoft.com/office/drawing/2014/main" id="{A5A3090A-3B85-13E1-690F-3B91A51F2A05}"/>
              </a:ext>
            </a:extLst>
          </p:cNvPr>
          <p:cNvSpPr/>
          <p:nvPr/>
        </p:nvSpPr>
        <p:spPr>
          <a:xfrm>
            <a:off x="699086" y="2217891"/>
            <a:ext cx="2374060"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UML Sequence Diagram “Admin”</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7" name="Star: 6 Points 6">
            <a:extLst>
              <a:ext uri="{FF2B5EF4-FFF2-40B4-BE49-F238E27FC236}">
                <a16:creationId xmlns:a16="http://schemas.microsoft.com/office/drawing/2014/main" id="{111B4AC9-27FE-4FF7-6945-4567D5BF19F2}"/>
              </a:ext>
            </a:extLst>
          </p:cNvPr>
          <p:cNvSpPr/>
          <p:nvPr/>
        </p:nvSpPr>
        <p:spPr>
          <a:xfrm>
            <a:off x="616033" y="2109750"/>
            <a:ext cx="468000"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3</a:t>
            </a:r>
          </a:p>
        </p:txBody>
      </p:sp>
      <p:sp>
        <p:nvSpPr>
          <p:cNvPr id="10" name="Rectangle: Rounded Corners 9">
            <a:extLst>
              <a:ext uri="{FF2B5EF4-FFF2-40B4-BE49-F238E27FC236}">
                <a16:creationId xmlns:a16="http://schemas.microsoft.com/office/drawing/2014/main" id="{D4094445-ED8B-AD00-6DF8-8EA38C8A3378}"/>
              </a:ext>
            </a:extLst>
          </p:cNvPr>
          <p:cNvSpPr/>
          <p:nvPr/>
        </p:nvSpPr>
        <p:spPr>
          <a:xfrm>
            <a:off x="58782" y="851663"/>
            <a:ext cx="241106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buClr>
                <a:srgbClr val="000000"/>
              </a:buClr>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lang="en-US" b="1" kern="0" dirty="0">
                <a:solidFill>
                  <a:srgbClr val="303030"/>
                </a:solidFill>
                <a:latin typeface="Arial"/>
                <a:sym typeface="Arial"/>
              </a:rPr>
              <a:t>Tools</a:t>
            </a:r>
            <a:endPar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Star: 6 Points 10">
            <a:extLst>
              <a:ext uri="{FF2B5EF4-FFF2-40B4-BE49-F238E27FC236}">
                <a16:creationId xmlns:a16="http://schemas.microsoft.com/office/drawing/2014/main" id="{350B6116-9B91-1943-7CFA-97D57F7248EC}"/>
              </a:ext>
            </a:extLst>
          </p:cNvPr>
          <p:cNvSpPr/>
          <p:nvPr/>
        </p:nvSpPr>
        <p:spPr>
          <a:xfrm>
            <a:off x="-17930" y="649345"/>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2</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pic>
        <p:nvPicPr>
          <p:cNvPr id="6" name="Picture 5">
            <a:extLst>
              <a:ext uri="{FF2B5EF4-FFF2-40B4-BE49-F238E27FC236}">
                <a16:creationId xmlns:a16="http://schemas.microsoft.com/office/drawing/2014/main" id="{F0617797-A8AD-45D7-9F6A-F3D97627EF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5939" y="851663"/>
            <a:ext cx="5821018" cy="5504687"/>
          </a:xfrm>
          <a:prstGeom prst="rect">
            <a:avLst/>
          </a:prstGeom>
        </p:spPr>
      </p:pic>
    </p:spTree>
    <p:extLst>
      <p:ext uri="{BB962C8B-B14F-4D97-AF65-F5344CB8AC3E}">
        <p14:creationId xmlns:p14="http://schemas.microsoft.com/office/powerpoint/2010/main" val="30930738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623AA0-F8A1-8989-C205-F7F85AB3BB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7999" y="557212"/>
            <a:ext cx="5972175" cy="5743575"/>
          </a:xfrm>
          <a:prstGeom prst="rect">
            <a:avLst/>
          </a:prstGeom>
        </p:spPr>
      </p:pic>
      <p:sp>
        <p:nvSpPr>
          <p:cNvPr id="2" name="Slide Number Placeholder 1">
            <a:extLst>
              <a:ext uri="{FF2B5EF4-FFF2-40B4-BE49-F238E27FC236}">
                <a16:creationId xmlns:a16="http://schemas.microsoft.com/office/drawing/2014/main" id="{892B760B-B618-9B96-FD98-5942CB2C9211}"/>
              </a:ext>
            </a:extLst>
          </p:cNvPr>
          <p:cNvSpPr>
            <a:spLocks noGrp="1"/>
          </p:cNvSpPr>
          <p:nvPr>
            <p:ph type="sldNum" sz="quarter" idx="12"/>
          </p:nvPr>
        </p:nvSpPr>
        <p:spPr/>
        <p:txBody>
          <a:bodyPr/>
          <a:lstStyle/>
          <a:p>
            <a:r>
              <a:rPr lang="en-US" dirty="0"/>
              <a:t>1</a:t>
            </a:r>
            <a:r>
              <a:rPr lang="ar-EG" dirty="0"/>
              <a:t>2</a:t>
            </a:r>
            <a:endParaRPr lang="en-US" dirty="0"/>
          </a:p>
        </p:txBody>
      </p:sp>
      <p:sp>
        <p:nvSpPr>
          <p:cNvPr id="8" name="TextBox 7">
            <a:extLst>
              <a:ext uri="{FF2B5EF4-FFF2-40B4-BE49-F238E27FC236}">
                <a16:creationId xmlns:a16="http://schemas.microsoft.com/office/drawing/2014/main" id="{D6C3DC12-118F-A2C2-340D-FC72154AB18B}"/>
              </a:ext>
            </a:extLst>
          </p:cNvPr>
          <p:cNvSpPr txBox="1"/>
          <p:nvPr/>
        </p:nvSpPr>
        <p:spPr>
          <a:xfrm>
            <a:off x="3491735" y="0"/>
            <a:ext cx="3904147" cy="649345"/>
          </a:xfrm>
          <a:prstGeom prst="rect">
            <a:avLst/>
          </a:prstGeom>
          <a:noFill/>
        </p:spPr>
        <p:txBody>
          <a:bodyPr wrap="square">
            <a:spAutoFit/>
          </a:bodyPr>
          <a:lstStyle/>
          <a:p>
            <a:pPr marL="0" marR="0">
              <a:lnSpc>
                <a:spcPct val="115000"/>
              </a:lnSpc>
              <a:spcAft>
                <a:spcPts val="800"/>
              </a:spcAft>
            </a:pP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ea typeface="Cormorant Garamond"/>
                <a:cs typeface="Arial"/>
                <a:sym typeface="Cormorant Garamond"/>
              </a:rPr>
              <a:t>System Analysis (cont.)</a:t>
            </a:r>
            <a:endParaRPr lang="en-US" sz="3500" kern="100" dirty="0">
              <a:effectLst/>
              <a:latin typeface="Bahnschrift SemiBold Condensed" panose="020B0502040204020203" pitchFamily="34" charset="0"/>
              <a:ea typeface="Calibri" panose="020F0502020204030204" pitchFamily="34" charset="0"/>
              <a:cs typeface="Arial" panose="020B0604020202020204" pitchFamily="34" charset="0"/>
            </a:endParaRPr>
          </a:p>
        </p:txBody>
      </p:sp>
      <p:sp>
        <p:nvSpPr>
          <p:cNvPr id="3" name="Rectangle: Rounded Corners 2">
            <a:extLst>
              <a:ext uri="{FF2B5EF4-FFF2-40B4-BE49-F238E27FC236}">
                <a16:creationId xmlns:a16="http://schemas.microsoft.com/office/drawing/2014/main" id="{EFD1AD6B-DEDA-2265-5E6E-50AC9AF6FDA3}"/>
              </a:ext>
            </a:extLst>
          </p:cNvPr>
          <p:cNvSpPr/>
          <p:nvPr/>
        </p:nvSpPr>
        <p:spPr>
          <a:xfrm>
            <a:off x="672193" y="2226856"/>
            <a:ext cx="2374060"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UML Use Case Diagram </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6" name="Star: 6 Points 5">
            <a:extLst>
              <a:ext uri="{FF2B5EF4-FFF2-40B4-BE49-F238E27FC236}">
                <a16:creationId xmlns:a16="http://schemas.microsoft.com/office/drawing/2014/main" id="{6A1E725F-5A3A-D814-E9EA-9DE0DD3DCF0E}"/>
              </a:ext>
            </a:extLst>
          </p:cNvPr>
          <p:cNvSpPr/>
          <p:nvPr/>
        </p:nvSpPr>
        <p:spPr>
          <a:xfrm>
            <a:off x="589140" y="2118715"/>
            <a:ext cx="468000"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4</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9" name="Rectangle: Rounded Corners 8">
            <a:extLst>
              <a:ext uri="{FF2B5EF4-FFF2-40B4-BE49-F238E27FC236}">
                <a16:creationId xmlns:a16="http://schemas.microsoft.com/office/drawing/2014/main" id="{54FD1747-E74E-87A9-7BFD-BDC440B7D8D1}"/>
              </a:ext>
            </a:extLst>
          </p:cNvPr>
          <p:cNvSpPr/>
          <p:nvPr/>
        </p:nvSpPr>
        <p:spPr>
          <a:xfrm>
            <a:off x="58782" y="851663"/>
            <a:ext cx="241106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buClr>
                <a:srgbClr val="000000"/>
              </a:buClr>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lang="en-US" b="1" kern="0" dirty="0">
                <a:solidFill>
                  <a:srgbClr val="303030"/>
                </a:solidFill>
                <a:latin typeface="Arial"/>
                <a:sym typeface="Arial"/>
              </a:rPr>
              <a:t>Tools</a:t>
            </a:r>
            <a:endPar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Star: 6 Points 9">
            <a:extLst>
              <a:ext uri="{FF2B5EF4-FFF2-40B4-BE49-F238E27FC236}">
                <a16:creationId xmlns:a16="http://schemas.microsoft.com/office/drawing/2014/main" id="{91385C3F-E963-38B7-8C43-05C2921CD1D2}"/>
              </a:ext>
            </a:extLst>
          </p:cNvPr>
          <p:cNvSpPr/>
          <p:nvPr/>
        </p:nvSpPr>
        <p:spPr>
          <a:xfrm>
            <a:off x="-17930" y="649345"/>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2</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Tree>
    <p:extLst>
      <p:ext uri="{BB962C8B-B14F-4D97-AF65-F5344CB8AC3E}">
        <p14:creationId xmlns:p14="http://schemas.microsoft.com/office/powerpoint/2010/main" val="34894542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FBE302C-481A-1425-F619-6C8EE1C645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2078" y="661590"/>
            <a:ext cx="8464587" cy="6208655"/>
          </a:xfrm>
          <a:prstGeom prst="rect">
            <a:avLst/>
          </a:prstGeom>
        </p:spPr>
      </p:pic>
      <p:sp>
        <p:nvSpPr>
          <p:cNvPr id="2" name="Slide Number Placeholder 1">
            <a:extLst>
              <a:ext uri="{FF2B5EF4-FFF2-40B4-BE49-F238E27FC236}">
                <a16:creationId xmlns:a16="http://schemas.microsoft.com/office/drawing/2014/main" id="{6E73D13B-7F73-D114-14EE-CB9CCB3CB4E6}"/>
              </a:ext>
            </a:extLst>
          </p:cNvPr>
          <p:cNvSpPr>
            <a:spLocks noGrp="1"/>
          </p:cNvSpPr>
          <p:nvPr>
            <p:ph type="sldNum" sz="quarter" idx="12"/>
          </p:nvPr>
        </p:nvSpPr>
        <p:spPr/>
        <p:txBody>
          <a:bodyPr/>
          <a:lstStyle/>
          <a:p>
            <a:r>
              <a:rPr lang="en-US" dirty="0"/>
              <a:t>1</a:t>
            </a:r>
            <a:r>
              <a:rPr lang="ar-EG" dirty="0"/>
              <a:t>3</a:t>
            </a:r>
            <a:endParaRPr lang="en-US" dirty="0"/>
          </a:p>
        </p:txBody>
      </p:sp>
      <p:sp>
        <p:nvSpPr>
          <p:cNvPr id="3" name="Rectangle: Rounded Corners 2">
            <a:extLst>
              <a:ext uri="{FF2B5EF4-FFF2-40B4-BE49-F238E27FC236}">
                <a16:creationId xmlns:a16="http://schemas.microsoft.com/office/drawing/2014/main" id="{70B43491-6876-031E-AD3E-E923D93B25E1}"/>
              </a:ext>
            </a:extLst>
          </p:cNvPr>
          <p:cNvSpPr/>
          <p:nvPr/>
        </p:nvSpPr>
        <p:spPr>
          <a:xfrm>
            <a:off x="58782" y="851663"/>
            <a:ext cx="241106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buClr>
                <a:srgbClr val="000000"/>
              </a:buClr>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lang="en-US" b="1" kern="0" dirty="0">
                <a:solidFill>
                  <a:srgbClr val="303030"/>
                </a:solidFill>
                <a:latin typeface="Arial"/>
                <a:sym typeface="Arial"/>
              </a:rPr>
              <a:t>Tools</a:t>
            </a:r>
            <a:endPar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Star: 6 Points 3">
            <a:extLst>
              <a:ext uri="{FF2B5EF4-FFF2-40B4-BE49-F238E27FC236}">
                <a16:creationId xmlns:a16="http://schemas.microsoft.com/office/drawing/2014/main" id="{C30B0120-4FB9-D0D7-D887-6F91C7CC4DED}"/>
              </a:ext>
            </a:extLst>
          </p:cNvPr>
          <p:cNvSpPr/>
          <p:nvPr/>
        </p:nvSpPr>
        <p:spPr>
          <a:xfrm>
            <a:off x="-17930" y="649345"/>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2</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5" name="Rectangle: Rounded Corners 4">
            <a:extLst>
              <a:ext uri="{FF2B5EF4-FFF2-40B4-BE49-F238E27FC236}">
                <a16:creationId xmlns:a16="http://schemas.microsoft.com/office/drawing/2014/main" id="{940A9545-4106-C0D0-031E-778AD5AAFEC8}"/>
              </a:ext>
            </a:extLst>
          </p:cNvPr>
          <p:cNvSpPr/>
          <p:nvPr/>
        </p:nvSpPr>
        <p:spPr>
          <a:xfrm>
            <a:off x="664104" y="2334432"/>
            <a:ext cx="2374060"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Entity Relationship Diagram (ERD) </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10" name="TextBox 9">
            <a:extLst>
              <a:ext uri="{FF2B5EF4-FFF2-40B4-BE49-F238E27FC236}">
                <a16:creationId xmlns:a16="http://schemas.microsoft.com/office/drawing/2014/main" id="{BC769D7F-7A97-FFFF-C38C-7725F0E342A2}"/>
              </a:ext>
            </a:extLst>
          </p:cNvPr>
          <p:cNvSpPr txBox="1"/>
          <p:nvPr/>
        </p:nvSpPr>
        <p:spPr>
          <a:xfrm>
            <a:off x="3368982" y="12245"/>
            <a:ext cx="6127376" cy="649345"/>
          </a:xfrm>
          <a:prstGeom prst="rect">
            <a:avLst/>
          </a:prstGeom>
          <a:noFill/>
        </p:spPr>
        <p:txBody>
          <a:bodyPr wrap="square">
            <a:spAutoFit/>
          </a:bodyPr>
          <a:lstStyle/>
          <a:p>
            <a:pPr marL="0" marR="0">
              <a:lnSpc>
                <a:spcPct val="115000"/>
              </a:lnSpc>
              <a:spcAft>
                <a:spcPts val="800"/>
              </a:spcAft>
            </a:pP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ea typeface="Cormorant Garamond"/>
                <a:cs typeface="Arial"/>
                <a:sym typeface="Cormorant Garamond"/>
              </a:rPr>
              <a:t>System Analysis (cont.)</a:t>
            </a:r>
            <a:endParaRPr lang="en-US" sz="3500" kern="100" dirty="0">
              <a:effectLst/>
              <a:latin typeface="Bahnschrift SemiBold Condensed" panose="020B0502040204020203"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3091226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2CBAB44-A849-21EE-DDD0-4A46537D7F4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82258" y="0"/>
            <a:ext cx="7009742" cy="6858000"/>
          </a:xfrm>
          <a:prstGeom prst="rect">
            <a:avLst/>
          </a:prstGeom>
        </p:spPr>
      </p:pic>
      <p:sp>
        <p:nvSpPr>
          <p:cNvPr id="2" name="Slide Number Placeholder 1">
            <a:extLst>
              <a:ext uri="{FF2B5EF4-FFF2-40B4-BE49-F238E27FC236}">
                <a16:creationId xmlns:a16="http://schemas.microsoft.com/office/drawing/2014/main" id="{7C9E34C2-CC39-C124-612C-37C39A8E9673}"/>
              </a:ext>
            </a:extLst>
          </p:cNvPr>
          <p:cNvSpPr>
            <a:spLocks noGrp="1"/>
          </p:cNvSpPr>
          <p:nvPr>
            <p:ph type="sldNum" sz="quarter" idx="12"/>
          </p:nvPr>
        </p:nvSpPr>
        <p:spPr/>
        <p:txBody>
          <a:bodyPr/>
          <a:lstStyle/>
          <a:p>
            <a:r>
              <a:rPr lang="ar-EG" dirty="0"/>
              <a:t>14</a:t>
            </a:r>
          </a:p>
        </p:txBody>
      </p:sp>
      <p:sp>
        <p:nvSpPr>
          <p:cNvPr id="3" name="TextBox 2">
            <a:extLst>
              <a:ext uri="{FF2B5EF4-FFF2-40B4-BE49-F238E27FC236}">
                <a16:creationId xmlns:a16="http://schemas.microsoft.com/office/drawing/2014/main" id="{2A2D7EE1-733B-767F-A4BC-36BA28F9030E}"/>
              </a:ext>
            </a:extLst>
          </p:cNvPr>
          <p:cNvSpPr txBox="1"/>
          <p:nvPr/>
        </p:nvSpPr>
        <p:spPr>
          <a:xfrm>
            <a:off x="4204927" y="0"/>
            <a:ext cx="3505199" cy="63094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ea typeface="+mn-ea"/>
                <a:cs typeface="Arial"/>
                <a:sym typeface="Cormorant Garamond"/>
              </a:rPr>
              <a:t>Future wo</a:t>
            </a:r>
            <a:r>
              <a:rPr lang="en-US" sz="3500" kern="0" dirty="0" err="1">
                <a:solidFill>
                  <a:srgbClr val="303030"/>
                </a:solidFill>
                <a:latin typeface="Bahnschrift SemiBold Condensed" panose="020B0502040204020203" pitchFamily="34" charset="0"/>
                <a:cs typeface="Arial"/>
                <a:sym typeface="Cormorant Garamond"/>
              </a:rPr>
              <a:t>rk</a:t>
            </a:r>
            <a:endParaRPr kumimoji="0" lang="en-US" sz="1400" b="0"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13" name="Rectangle: Rounded Corners 12">
            <a:extLst>
              <a:ext uri="{FF2B5EF4-FFF2-40B4-BE49-F238E27FC236}">
                <a16:creationId xmlns:a16="http://schemas.microsoft.com/office/drawing/2014/main" id="{03A56618-09F7-6D2C-0088-E6C226AFDA8A}"/>
              </a:ext>
            </a:extLst>
          </p:cNvPr>
          <p:cNvSpPr/>
          <p:nvPr/>
        </p:nvSpPr>
        <p:spPr>
          <a:xfrm>
            <a:off x="97756" y="1773803"/>
            <a:ext cx="2363406"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buClr>
                <a:srgbClr val="000000"/>
              </a:buClr>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Mobile App Development</a:t>
            </a:r>
          </a:p>
        </p:txBody>
      </p:sp>
      <p:sp>
        <p:nvSpPr>
          <p:cNvPr id="14" name="Rectangle: Rounded Corners 13">
            <a:extLst>
              <a:ext uri="{FF2B5EF4-FFF2-40B4-BE49-F238E27FC236}">
                <a16:creationId xmlns:a16="http://schemas.microsoft.com/office/drawing/2014/main" id="{4D1BBAD3-E0F5-EB27-13CA-E335BD6484E8}"/>
              </a:ext>
            </a:extLst>
          </p:cNvPr>
          <p:cNvSpPr/>
          <p:nvPr/>
        </p:nvSpPr>
        <p:spPr>
          <a:xfrm>
            <a:off x="2959887" y="1773803"/>
            <a:ext cx="258745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R="0" lvl="0" algn="ctr" rtl="0">
              <a:lnSpc>
                <a:spcPct val="115000"/>
              </a:lnSpc>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AI-Powered Recommendations </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15" name="Rectangle: Rounded Corners 14">
            <a:extLst>
              <a:ext uri="{FF2B5EF4-FFF2-40B4-BE49-F238E27FC236}">
                <a16:creationId xmlns:a16="http://schemas.microsoft.com/office/drawing/2014/main" id="{2AAD75A2-34A3-01E3-0444-3193299CD0F1}"/>
              </a:ext>
            </a:extLst>
          </p:cNvPr>
          <p:cNvSpPr/>
          <p:nvPr/>
        </p:nvSpPr>
        <p:spPr>
          <a:xfrm>
            <a:off x="173123" y="3152815"/>
            <a:ext cx="2304937"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lnSpc>
                <a:spcPct val="115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  Multilingual Support </a:t>
            </a:r>
          </a:p>
        </p:txBody>
      </p:sp>
      <p:sp>
        <p:nvSpPr>
          <p:cNvPr id="16" name="Rectangle: Rounded Corners 15">
            <a:extLst>
              <a:ext uri="{FF2B5EF4-FFF2-40B4-BE49-F238E27FC236}">
                <a16:creationId xmlns:a16="http://schemas.microsoft.com/office/drawing/2014/main" id="{66E86B19-57FA-F2D1-40FD-331CD0986012}"/>
              </a:ext>
            </a:extLst>
          </p:cNvPr>
          <p:cNvSpPr/>
          <p:nvPr/>
        </p:nvSpPr>
        <p:spPr>
          <a:xfrm>
            <a:off x="3017956" y="3267177"/>
            <a:ext cx="258745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R="0" lvl="0" algn="ctr" rtl="0">
              <a:lnSpc>
                <a:spcPct val="115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Live Craft Workshops</a:t>
            </a:r>
          </a:p>
        </p:txBody>
      </p:sp>
      <p:sp>
        <p:nvSpPr>
          <p:cNvPr id="17" name="Star: 6 Points 16">
            <a:extLst>
              <a:ext uri="{FF2B5EF4-FFF2-40B4-BE49-F238E27FC236}">
                <a16:creationId xmlns:a16="http://schemas.microsoft.com/office/drawing/2014/main" id="{44747130-AA20-8C75-E211-4226F39BAD2E}"/>
              </a:ext>
            </a:extLst>
          </p:cNvPr>
          <p:cNvSpPr/>
          <p:nvPr/>
        </p:nvSpPr>
        <p:spPr>
          <a:xfrm>
            <a:off x="-46133" y="1532821"/>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1</a:t>
            </a:r>
          </a:p>
        </p:txBody>
      </p:sp>
      <p:sp>
        <p:nvSpPr>
          <p:cNvPr id="18" name="Star: 6 Points 17">
            <a:extLst>
              <a:ext uri="{FF2B5EF4-FFF2-40B4-BE49-F238E27FC236}">
                <a16:creationId xmlns:a16="http://schemas.microsoft.com/office/drawing/2014/main" id="{4A14C31A-219D-F0D4-4B17-10C96B211431}"/>
              </a:ext>
            </a:extLst>
          </p:cNvPr>
          <p:cNvSpPr/>
          <p:nvPr/>
        </p:nvSpPr>
        <p:spPr>
          <a:xfrm>
            <a:off x="2805348" y="1523856"/>
            <a:ext cx="460869"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2</a:t>
            </a:r>
          </a:p>
        </p:txBody>
      </p:sp>
      <p:sp>
        <p:nvSpPr>
          <p:cNvPr id="19" name="Star: 6 Points 18">
            <a:extLst>
              <a:ext uri="{FF2B5EF4-FFF2-40B4-BE49-F238E27FC236}">
                <a16:creationId xmlns:a16="http://schemas.microsoft.com/office/drawing/2014/main" id="{AA965CC3-3820-FF72-1D6E-70F6CD36042D}"/>
              </a:ext>
            </a:extLst>
          </p:cNvPr>
          <p:cNvSpPr/>
          <p:nvPr/>
        </p:nvSpPr>
        <p:spPr>
          <a:xfrm>
            <a:off x="62149" y="2978077"/>
            <a:ext cx="454374"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3</a:t>
            </a:r>
          </a:p>
        </p:txBody>
      </p:sp>
      <p:sp>
        <p:nvSpPr>
          <p:cNvPr id="20" name="Star: 6 Points 19">
            <a:extLst>
              <a:ext uri="{FF2B5EF4-FFF2-40B4-BE49-F238E27FC236}">
                <a16:creationId xmlns:a16="http://schemas.microsoft.com/office/drawing/2014/main" id="{F4DCF661-4537-FC5A-5022-04466B72DD99}"/>
              </a:ext>
            </a:extLst>
          </p:cNvPr>
          <p:cNvSpPr/>
          <p:nvPr/>
        </p:nvSpPr>
        <p:spPr>
          <a:xfrm>
            <a:off x="2959507" y="3112282"/>
            <a:ext cx="446064"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4</a:t>
            </a:r>
          </a:p>
        </p:txBody>
      </p:sp>
      <p:sp>
        <p:nvSpPr>
          <p:cNvPr id="21" name="Rectangle: Rounded Corners 20">
            <a:extLst>
              <a:ext uri="{FF2B5EF4-FFF2-40B4-BE49-F238E27FC236}">
                <a16:creationId xmlns:a16="http://schemas.microsoft.com/office/drawing/2014/main" id="{6900293B-014C-80DF-049D-76B7D3572CEA}"/>
              </a:ext>
            </a:extLst>
          </p:cNvPr>
          <p:cNvSpPr/>
          <p:nvPr/>
        </p:nvSpPr>
        <p:spPr>
          <a:xfrm>
            <a:off x="223355" y="4738264"/>
            <a:ext cx="2304937"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R="0" lvl="0" algn="ctr" rtl="0">
              <a:lnSpc>
                <a:spcPct val="115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Advanced Analytics Dashboard</a:t>
            </a:r>
          </a:p>
        </p:txBody>
      </p:sp>
      <p:sp>
        <p:nvSpPr>
          <p:cNvPr id="22" name="Rectangle: Rounded Corners 21">
            <a:extLst>
              <a:ext uri="{FF2B5EF4-FFF2-40B4-BE49-F238E27FC236}">
                <a16:creationId xmlns:a16="http://schemas.microsoft.com/office/drawing/2014/main" id="{4ED1B46D-4CDD-5BFF-196A-55E3F52DC67F}"/>
              </a:ext>
            </a:extLst>
          </p:cNvPr>
          <p:cNvSpPr/>
          <p:nvPr/>
        </p:nvSpPr>
        <p:spPr>
          <a:xfrm>
            <a:off x="2911201" y="4733826"/>
            <a:ext cx="258745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R="0" lvl="0" algn="ctr" rtl="0">
              <a:lnSpc>
                <a:spcPct val="115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Global Shipping Integration </a:t>
            </a:r>
          </a:p>
        </p:txBody>
      </p:sp>
      <p:sp>
        <p:nvSpPr>
          <p:cNvPr id="23" name="Star: 6 Points 22">
            <a:extLst>
              <a:ext uri="{FF2B5EF4-FFF2-40B4-BE49-F238E27FC236}">
                <a16:creationId xmlns:a16="http://schemas.microsoft.com/office/drawing/2014/main" id="{C9407D4B-527E-CF24-7633-6E5674A69464}"/>
              </a:ext>
            </a:extLst>
          </p:cNvPr>
          <p:cNvSpPr/>
          <p:nvPr/>
        </p:nvSpPr>
        <p:spPr>
          <a:xfrm>
            <a:off x="112381" y="4563526"/>
            <a:ext cx="454374"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5</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24" name="Star: 6 Points 23">
            <a:extLst>
              <a:ext uri="{FF2B5EF4-FFF2-40B4-BE49-F238E27FC236}">
                <a16:creationId xmlns:a16="http://schemas.microsoft.com/office/drawing/2014/main" id="{63995ADB-1AD3-C6EF-BB5F-BB86C382FF2B}"/>
              </a:ext>
            </a:extLst>
          </p:cNvPr>
          <p:cNvSpPr/>
          <p:nvPr/>
        </p:nvSpPr>
        <p:spPr>
          <a:xfrm>
            <a:off x="2803780" y="4650614"/>
            <a:ext cx="446064"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6</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Tree>
    <p:extLst>
      <p:ext uri="{BB962C8B-B14F-4D97-AF65-F5344CB8AC3E}">
        <p14:creationId xmlns:p14="http://schemas.microsoft.com/office/powerpoint/2010/main" val="18727441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35561B1F-50CE-D780-B5A8-CA52BE83FA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90823" y="0"/>
            <a:ext cx="8501177" cy="6858000"/>
          </a:xfrm>
          <a:prstGeom prst="rect">
            <a:avLst/>
          </a:prstGeom>
        </p:spPr>
      </p:pic>
      <p:sp>
        <p:nvSpPr>
          <p:cNvPr id="2" name="Slide Number Placeholder 1">
            <a:extLst>
              <a:ext uri="{FF2B5EF4-FFF2-40B4-BE49-F238E27FC236}">
                <a16:creationId xmlns:a16="http://schemas.microsoft.com/office/drawing/2014/main" id="{4FCED66D-DDB6-78E7-0838-C1D866BCC837}"/>
              </a:ext>
            </a:extLst>
          </p:cNvPr>
          <p:cNvSpPr>
            <a:spLocks noGrp="1"/>
          </p:cNvSpPr>
          <p:nvPr>
            <p:ph type="sldNum" sz="quarter" idx="12"/>
          </p:nvPr>
        </p:nvSpPr>
        <p:spPr/>
        <p:txBody>
          <a:bodyPr/>
          <a:lstStyle/>
          <a:p>
            <a:r>
              <a:rPr lang="ar-EG" dirty="0"/>
              <a:t>15</a:t>
            </a:r>
            <a:endParaRPr lang="en-US" dirty="0"/>
          </a:p>
        </p:txBody>
      </p:sp>
      <p:sp>
        <p:nvSpPr>
          <p:cNvPr id="13" name="TextBox 12">
            <a:extLst>
              <a:ext uri="{FF2B5EF4-FFF2-40B4-BE49-F238E27FC236}">
                <a16:creationId xmlns:a16="http://schemas.microsoft.com/office/drawing/2014/main" id="{FAF99523-BD59-0701-DB64-691ADE72548D}"/>
              </a:ext>
            </a:extLst>
          </p:cNvPr>
          <p:cNvSpPr txBox="1"/>
          <p:nvPr/>
        </p:nvSpPr>
        <p:spPr>
          <a:xfrm>
            <a:off x="3576916" y="0"/>
            <a:ext cx="3290047" cy="63094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500" b="0" i="0" u="none" strike="noStrike" kern="0" cap="none" spc="0" normalizeH="0" baseline="0" noProof="0" dirty="0">
                <a:ln>
                  <a:noFill/>
                </a:ln>
                <a:solidFill>
                  <a:srgbClr val="000000"/>
                </a:solidFill>
                <a:effectLst/>
                <a:uLnTx/>
                <a:uFillTx/>
                <a:latin typeface="Bahnschrift SemiBold Condensed" panose="020B0502040204020203" pitchFamily="34" charset="0"/>
                <a:ea typeface="+mn-ea"/>
                <a:cs typeface="Arial"/>
                <a:sym typeface="Arial"/>
              </a:rPr>
              <a:t>Conclusion</a:t>
            </a:r>
            <a:endParaRPr kumimoji="0" lang="en-US" sz="3500" b="0" i="0" u="none" strike="noStrike" kern="0" cap="none" spc="0" normalizeH="0" baseline="0" noProof="0" dirty="0">
              <a:ln>
                <a:noFill/>
              </a:ln>
              <a:solidFill>
                <a:srgbClr val="FFFFFF"/>
              </a:solidFill>
              <a:effectLst/>
              <a:uLnTx/>
              <a:uFillTx/>
              <a:latin typeface="Bahnschrift SemiBold Condensed" panose="020B0502040204020203" pitchFamily="34" charset="0"/>
              <a:ea typeface="+mn-ea"/>
              <a:cs typeface="Arial"/>
              <a:sym typeface="Arial"/>
            </a:endParaRPr>
          </a:p>
        </p:txBody>
      </p:sp>
      <p:sp>
        <p:nvSpPr>
          <p:cNvPr id="14" name="TextBox 13">
            <a:extLst>
              <a:ext uri="{FF2B5EF4-FFF2-40B4-BE49-F238E27FC236}">
                <a16:creationId xmlns:a16="http://schemas.microsoft.com/office/drawing/2014/main" id="{50795C6C-C0CB-65E8-78F3-EB91A632BAD2}"/>
              </a:ext>
            </a:extLst>
          </p:cNvPr>
          <p:cNvSpPr txBox="1"/>
          <p:nvPr/>
        </p:nvSpPr>
        <p:spPr>
          <a:xfrm>
            <a:off x="126429" y="1542852"/>
            <a:ext cx="4992418" cy="1661993"/>
          </a:xfrm>
          <a:prstGeom prst="rect">
            <a:avLst/>
          </a:prstGeom>
          <a:noFill/>
        </p:spPr>
        <p:txBody>
          <a:bodyPr wrap="square">
            <a:spAutoFit/>
          </a:bodyPr>
          <a:lstStyle/>
          <a:p>
            <a:pPr marL="285750" indent="-285750">
              <a:buFont typeface="Wingdings" panose="05000000000000000000" pitchFamily="2" charset="2"/>
              <a:buChar char="v"/>
            </a:pPr>
            <a:r>
              <a:rPr lang="en-US" sz="1700" dirty="0">
                <a:latin typeface="Arial" panose="020B0604020202020204" pitchFamily="34" charset="0"/>
                <a:cs typeface="Arial" panose="020B0604020202020204" pitchFamily="34" charset="0"/>
              </a:rPr>
              <a:t>Craftsmanship is more than a skill; it’s a legacy of history and culture. Yet, modern challenges threaten its survival. Our solution goes beyond commerce, aiming to revive, sustain, and celebrate artisans, ensuring they are valued in the digital era.</a:t>
            </a:r>
          </a:p>
        </p:txBody>
      </p:sp>
      <p:sp>
        <p:nvSpPr>
          <p:cNvPr id="15" name="TextBox 14">
            <a:extLst>
              <a:ext uri="{FF2B5EF4-FFF2-40B4-BE49-F238E27FC236}">
                <a16:creationId xmlns:a16="http://schemas.microsoft.com/office/drawing/2014/main" id="{57AECB4F-BBB1-6FC6-F761-63EB5FA37F91}"/>
              </a:ext>
            </a:extLst>
          </p:cNvPr>
          <p:cNvSpPr txBox="1"/>
          <p:nvPr/>
        </p:nvSpPr>
        <p:spPr>
          <a:xfrm>
            <a:off x="448235" y="3948523"/>
            <a:ext cx="4096871" cy="615553"/>
          </a:xfrm>
          <a:prstGeom prst="rect">
            <a:avLst/>
          </a:prstGeom>
          <a:noFill/>
        </p:spPr>
        <p:txBody>
          <a:bodyPr wrap="square">
            <a:spAutoFit/>
          </a:bodyPr>
          <a:lstStyle/>
          <a:p>
            <a:r>
              <a:rPr lang="en-US" sz="1700" dirty="0">
                <a:latin typeface="Arial" panose="020B0604020202020204" pitchFamily="34" charset="0"/>
                <a:cs typeface="Arial" panose="020B0604020202020204" pitchFamily="34" charset="0"/>
              </a:rPr>
              <a:t>Because handmade is not just a product—it’s a </a:t>
            </a:r>
            <a:r>
              <a:rPr lang="en-US" sz="1700" b="1" dirty="0">
                <a:latin typeface="Arial" panose="020B0604020202020204" pitchFamily="34" charset="0"/>
                <a:cs typeface="Arial" panose="020B0604020202020204" pitchFamily="34" charset="0"/>
              </a:rPr>
              <a:t>story worth preserving.</a:t>
            </a:r>
          </a:p>
        </p:txBody>
      </p:sp>
    </p:spTree>
    <p:extLst>
      <p:ext uri="{BB962C8B-B14F-4D97-AF65-F5344CB8AC3E}">
        <p14:creationId xmlns:p14="http://schemas.microsoft.com/office/powerpoint/2010/main" val="12299442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D60B077-3CF0-C77E-C5C9-E3107297B74C}"/>
              </a:ext>
            </a:extLst>
          </p:cNvPr>
          <p:cNvPicPr>
            <a:picLocks noChangeAspect="1"/>
          </p:cNvPicPr>
          <p:nvPr/>
        </p:nvPicPr>
        <p:blipFill>
          <a:blip r:embed="rId2"/>
          <a:stretch>
            <a:fillRect/>
          </a:stretch>
        </p:blipFill>
        <p:spPr>
          <a:xfrm>
            <a:off x="5360894" y="0"/>
            <a:ext cx="6831106" cy="6858000"/>
          </a:xfrm>
          <a:prstGeom prst="rect">
            <a:avLst/>
          </a:prstGeom>
        </p:spPr>
      </p:pic>
      <p:sp>
        <p:nvSpPr>
          <p:cNvPr id="6" name="TextBox 5">
            <a:extLst>
              <a:ext uri="{FF2B5EF4-FFF2-40B4-BE49-F238E27FC236}">
                <a16:creationId xmlns:a16="http://schemas.microsoft.com/office/drawing/2014/main" id="{B5B85D11-8858-C69E-2001-5A862B75D821}"/>
              </a:ext>
            </a:extLst>
          </p:cNvPr>
          <p:cNvSpPr txBox="1"/>
          <p:nvPr/>
        </p:nvSpPr>
        <p:spPr>
          <a:xfrm>
            <a:off x="959224" y="1260485"/>
            <a:ext cx="6096000" cy="240065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7500" b="0" i="0" u="none" strike="noStrike" kern="0" cap="none" spc="0" normalizeH="0" baseline="0" noProof="0" dirty="0">
                <a:ln>
                  <a:noFill/>
                </a:ln>
                <a:solidFill>
                  <a:schemeClr val="accent2">
                    <a:lumMod val="50000"/>
                  </a:schemeClr>
                </a:solidFill>
                <a:effectLst/>
                <a:uLnTx/>
                <a:uFillTx/>
                <a:latin typeface="Cormorant Garamond" panose="020B0604020202020204" charset="0"/>
                <a:ea typeface="Cormorant Garamond" panose="020B0604020202020204" charset="0"/>
                <a:cs typeface="Arial"/>
                <a:sym typeface="Arial"/>
              </a:rPr>
              <a:t>Thank you for your attention</a:t>
            </a:r>
          </a:p>
        </p:txBody>
      </p:sp>
      <p:sp>
        <p:nvSpPr>
          <p:cNvPr id="9" name="Google Shape;231;p31">
            <a:extLst>
              <a:ext uri="{FF2B5EF4-FFF2-40B4-BE49-F238E27FC236}">
                <a16:creationId xmlns:a16="http://schemas.microsoft.com/office/drawing/2014/main" id="{E69AB3B4-277F-DB64-BB83-DE22E3E67483}"/>
              </a:ext>
            </a:extLst>
          </p:cNvPr>
          <p:cNvSpPr/>
          <p:nvPr/>
        </p:nvSpPr>
        <p:spPr>
          <a:xfrm>
            <a:off x="73075" y="160175"/>
            <a:ext cx="571200" cy="571200"/>
          </a:xfrm>
          <a:prstGeom prst="star24">
            <a:avLst>
              <a:gd name="adj" fmla="val 17815"/>
            </a:avLst>
          </a:prstGeom>
          <a:solidFill>
            <a:srgbClr val="30303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 name="Google Shape;226;p30">
            <a:extLst>
              <a:ext uri="{FF2B5EF4-FFF2-40B4-BE49-F238E27FC236}">
                <a16:creationId xmlns:a16="http://schemas.microsoft.com/office/drawing/2014/main" id="{BD701ED7-1C8F-2914-4F0D-23BBB7EF99AB}"/>
              </a:ext>
            </a:extLst>
          </p:cNvPr>
          <p:cNvSpPr/>
          <p:nvPr/>
        </p:nvSpPr>
        <p:spPr>
          <a:xfrm>
            <a:off x="959224" y="5490157"/>
            <a:ext cx="821117" cy="820988"/>
          </a:xfrm>
          <a:custGeom>
            <a:avLst/>
            <a:gdLst/>
            <a:ahLst/>
            <a:cxnLst/>
            <a:rect l="l" t="t" r="r" b="b"/>
            <a:pathLst>
              <a:path w="25398" h="25394" extrusionOk="0">
                <a:moveTo>
                  <a:pt x="17874" y="14840"/>
                </a:moveTo>
                <a:cubicBezTo>
                  <a:pt x="18199" y="14633"/>
                  <a:pt x="18532" y="14438"/>
                  <a:pt x="18881" y="14269"/>
                </a:cubicBezTo>
                <a:lnTo>
                  <a:pt x="25398" y="12697"/>
                </a:lnTo>
                <a:lnTo>
                  <a:pt x="18881" y="11124"/>
                </a:lnTo>
                <a:cubicBezTo>
                  <a:pt x="18532" y="10955"/>
                  <a:pt x="18199" y="10761"/>
                  <a:pt x="17874" y="10553"/>
                </a:cubicBezTo>
                <a:cubicBezTo>
                  <a:pt x="17958" y="10177"/>
                  <a:pt x="18054" y="9804"/>
                  <a:pt x="18182" y="9437"/>
                </a:cubicBezTo>
                <a:lnTo>
                  <a:pt x="21678" y="3719"/>
                </a:lnTo>
                <a:lnTo>
                  <a:pt x="15959" y="7215"/>
                </a:lnTo>
                <a:cubicBezTo>
                  <a:pt x="15592" y="7341"/>
                  <a:pt x="15219" y="7438"/>
                  <a:pt x="14843" y="7521"/>
                </a:cubicBezTo>
                <a:cubicBezTo>
                  <a:pt x="14636" y="7197"/>
                  <a:pt x="14440" y="6864"/>
                  <a:pt x="14271" y="6516"/>
                </a:cubicBezTo>
                <a:lnTo>
                  <a:pt x="12699" y="1"/>
                </a:lnTo>
                <a:lnTo>
                  <a:pt x="11127" y="6516"/>
                </a:lnTo>
                <a:cubicBezTo>
                  <a:pt x="10958" y="6864"/>
                  <a:pt x="10762" y="7197"/>
                  <a:pt x="10555" y="7521"/>
                </a:cubicBezTo>
                <a:cubicBezTo>
                  <a:pt x="10180" y="7438"/>
                  <a:pt x="9806" y="7341"/>
                  <a:pt x="9440" y="7215"/>
                </a:cubicBezTo>
                <a:lnTo>
                  <a:pt x="3721" y="3719"/>
                </a:lnTo>
                <a:lnTo>
                  <a:pt x="7216" y="9437"/>
                </a:lnTo>
                <a:cubicBezTo>
                  <a:pt x="7344" y="9804"/>
                  <a:pt x="7441" y="10177"/>
                  <a:pt x="7524" y="10553"/>
                </a:cubicBezTo>
                <a:cubicBezTo>
                  <a:pt x="7200" y="10761"/>
                  <a:pt x="6866" y="10955"/>
                  <a:pt x="6517" y="11124"/>
                </a:cubicBezTo>
                <a:lnTo>
                  <a:pt x="0" y="12697"/>
                </a:lnTo>
                <a:lnTo>
                  <a:pt x="6517" y="14269"/>
                </a:lnTo>
                <a:cubicBezTo>
                  <a:pt x="6866" y="14438"/>
                  <a:pt x="7200" y="14633"/>
                  <a:pt x="7524" y="14840"/>
                </a:cubicBezTo>
                <a:cubicBezTo>
                  <a:pt x="7441" y="15216"/>
                  <a:pt x="7344" y="15589"/>
                  <a:pt x="7216" y="15956"/>
                </a:cubicBezTo>
                <a:lnTo>
                  <a:pt x="3721" y="21674"/>
                </a:lnTo>
                <a:lnTo>
                  <a:pt x="9440" y="18179"/>
                </a:lnTo>
                <a:cubicBezTo>
                  <a:pt x="9806" y="18052"/>
                  <a:pt x="10180" y="17956"/>
                  <a:pt x="10555" y="17872"/>
                </a:cubicBezTo>
                <a:cubicBezTo>
                  <a:pt x="10762" y="18196"/>
                  <a:pt x="10958" y="18529"/>
                  <a:pt x="11127" y="18878"/>
                </a:cubicBezTo>
                <a:lnTo>
                  <a:pt x="12699" y="25393"/>
                </a:lnTo>
                <a:lnTo>
                  <a:pt x="14271" y="18878"/>
                </a:lnTo>
                <a:cubicBezTo>
                  <a:pt x="14441" y="18529"/>
                  <a:pt x="14637" y="18196"/>
                  <a:pt x="14843" y="17872"/>
                </a:cubicBezTo>
                <a:cubicBezTo>
                  <a:pt x="15219" y="17956"/>
                  <a:pt x="15592" y="18052"/>
                  <a:pt x="15959" y="18179"/>
                </a:cubicBezTo>
                <a:lnTo>
                  <a:pt x="21678" y="21674"/>
                </a:lnTo>
                <a:lnTo>
                  <a:pt x="18182" y="15956"/>
                </a:lnTo>
                <a:cubicBezTo>
                  <a:pt x="18055" y="15589"/>
                  <a:pt x="17958" y="15216"/>
                  <a:pt x="17874" y="14840"/>
                </a:cubicBezTo>
                <a:close/>
              </a:path>
            </a:pathLst>
          </a:custGeom>
          <a:solidFill>
            <a:srgbClr val="9D7C33"/>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128940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5" name="Rectangle: Rounded Corners 24">
            <a:extLst>
              <a:ext uri="{FF2B5EF4-FFF2-40B4-BE49-F238E27FC236}">
                <a16:creationId xmlns:a16="http://schemas.microsoft.com/office/drawing/2014/main" id="{7162505B-69A2-9D31-3C5B-DF906BA27545}"/>
              </a:ext>
            </a:extLst>
          </p:cNvPr>
          <p:cNvSpPr/>
          <p:nvPr/>
        </p:nvSpPr>
        <p:spPr>
          <a:xfrm>
            <a:off x="9893642" y="3665697"/>
            <a:ext cx="1957699" cy="329777"/>
          </a:xfrm>
          <a:prstGeom prst="roundRect">
            <a:avLst/>
          </a:prstGeom>
          <a:gradFill flip="none" rotWithShape="1">
            <a:gsLst>
              <a:gs pos="0">
                <a:srgbClr val="AB5524">
                  <a:lumMod val="67000"/>
                </a:srgbClr>
              </a:gs>
              <a:gs pos="48000">
                <a:srgbClr val="AB5524">
                  <a:lumMod val="97000"/>
                  <a:lumOff val="3000"/>
                </a:srgbClr>
              </a:gs>
              <a:gs pos="100000">
                <a:srgbClr val="AB5524">
                  <a:lumMod val="60000"/>
                  <a:lumOff val="40000"/>
                </a:srgbClr>
              </a:gs>
            </a:gsLst>
            <a:lin ang="16200000" scaled="1"/>
            <a:tileRect/>
          </a:gra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500" b="0" i="0" u="none" strike="noStrike" kern="0" cap="none" spc="0" normalizeH="0" baseline="0" noProof="0" dirty="0">
                <a:ln>
                  <a:noFill/>
                </a:ln>
                <a:solidFill>
                  <a:srgbClr val="FFFFFF"/>
                </a:solidFill>
                <a:effectLst/>
                <a:uLnTx/>
                <a:uFillTx/>
                <a:latin typeface="Arial"/>
                <a:ea typeface="+mn-ea"/>
                <a:cs typeface="+mn-cs"/>
                <a:sym typeface="Arial"/>
              </a:rPr>
              <a:t>Youssef Hassan</a:t>
            </a:r>
          </a:p>
        </p:txBody>
      </p:sp>
      <p:sp>
        <p:nvSpPr>
          <p:cNvPr id="26" name="Rectangle: Rounded Corners 25">
            <a:extLst>
              <a:ext uri="{FF2B5EF4-FFF2-40B4-BE49-F238E27FC236}">
                <a16:creationId xmlns:a16="http://schemas.microsoft.com/office/drawing/2014/main" id="{0714140F-D04A-F2A8-B347-98B480919139}"/>
              </a:ext>
            </a:extLst>
          </p:cNvPr>
          <p:cNvSpPr/>
          <p:nvPr/>
        </p:nvSpPr>
        <p:spPr>
          <a:xfrm>
            <a:off x="9784545" y="5681422"/>
            <a:ext cx="2040551" cy="329777"/>
          </a:xfrm>
          <a:prstGeom prst="roundRect">
            <a:avLst/>
          </a:prstGeom>
          <a:gradFill flip="none" rotWithShape="1">
            <a:gsLst>
              <a:gs pos="0">
                <a:srgbClr val="AB5524">
                  <a:lumMod val="67000"/>
                </a:srgbClr>
              </a:gs>
              <a:gs pos="48000">
                <a:srgbClr val="AB5524">
                  <a:lumMod val="97000"/>
                  <a:lumOff val="3000"/>
                </a:srgbClr>
              </a:gs>
              <a:gs pos="100000">
                <a:srgbClr val="AB5524">
                  <a:lumMod val="60000"/>
                  <a:lumOff val="40000"/>
                </a:srgbClr>
              </a:gs>
            </a:gsLst>
            <a:lin ang="16200000" scaled="1"/>
            <a:tileRect/>
          </a:gra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500" b="0" i="0" u="none" strike="noStrike" kern="0" cap="none" spc="0" normalizeH="0" baseline="0" noProof="0" dirty="0">
                <a:ln>
                  <a:noFill/>
                </a:ln>
                <a:solidFill>
                  <a:srgbClr val="FFFFFF"/>
                </a:solidFill>
                <a:effectLst/>
                <a:uLnTx/>
                <a:uFillTx/>
                <a:latin typeface="Arial"/>
                <a:ea typeface="+mn-ea"/>
                <a:cs typeface="+mn-cs"/>
                <a:sym typeface="Arial"/>
              </a:rPr>
              <a:t>Mohamed Ahmed</a:t>
            </a:r>
          </a:p>
        </p:txBody>
      </p:sp>
      <p:sp>
        <p:nvSpPr>
          <p:cNvPr id="27" name="Rectangle: Rounded Corners 26">
            <a:extLst>
              <a:ext uri="{FF2B5EF4-FFF2-40B4-BE49-F238E27FC236}">
                <a16:creationId xmlns:a16="http://schemas.microsoft.com/office/drawing/2014/main" id="{52BE32B2-6716-DEDB-70A3-9EAB1702E849}"/>
              </a:ext>
            </a:extLst>
          </p:cNvPr>
          <p:cNvSpPr/>
          <p:nvPr/>
        </p:nvSpPr>
        <p:spPr>
          <a:xfrm>
            <a:off x="460283" y="1669992"/>
            <a:ext cx="1994348" cy="329777"/>
          </a:xfrm>
          <a:prstGeom prst="roundRect">
            <a:avLst/>
          </a:prstGeom>
          <a:gradFill flip="none" rotWithShape="1">
            <a:gsLst>
              <a:gs pos="0">
                <a:srgbClr val="AB5524">
                  <a:lumMod val="67000"/>
                </a:srgbClr>
              </a:gs>
              <a:gs pos="48000">
                <a:srgbClr val="AB5524">
                  <a:lumMod val="97000"/>
                  <a:lumOff val="3000"/>
                </a:srgbClr>
              </a:gs>
              <a:gs pos="100000">
                <a:srgbClr val="AB5524">
                  <a:lumMod val="60000"/>
                  <a:lumOff val="40000"/>
                </a:srgbClr>
              </a:gs>
            </a:gsLst>
            <a:lin ang="16200000" scaled="1"/>
            <a:tileRect/>
          </a:gra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500" b="0" i="0" u="none" strike="noStrike" kern="0" cap="none" spc="0" normalizeH="0" baseline="0" noProof="0" dirty="0">
                <a:ln>
                  <a:noFill/>
                </a:ln>
                <a:solidFill>
                  <a:srgbClr val="FFFFFF"/>
                </a:solidFill>
                <a:effectLst/>
                <a:uLnTx/>
                <a:uFillTx/>
                <a:latin typeface="Arial"/>
                <a:ea typeface="+mn-ea"/>
                <a:cs typeface="+mn-cs"/>
                <a:sym typeface="Arial"/>
              </a:rPr>
              <a:t>Eman Mohamed</a:t>
            </a:r>
          </a:p>
        </p:txBody>
      </p:sp>
      <p:sp>
        <p:nvSpPr>
          <p:cNvPr id="28" name="Rectangle: Rounded Corners 27">
            <a:extLst>
              <a:ext uri="{FF2B5EF4-FFF2-40B4-BE49-F238E27FC236}">
                <a16:creationId xmlns:a16="http://schemas.microsoft.com/office/drawing/2014/main" id="{BFECE4C2-FFC1-F53E-F838-DE0D24C6256B}"/>
              </a:ext>
            </a:extLst>
          </p:cNvPr>
          <p:cNvSpPr/>
          <p:nvPr/>
        </p:nvSpPr>
        <p:spPr>
          <a:xfrm>
            <a:off x="4969236" y="4232725"/>
            <a:ext cx="1925055" cy="329777"/>
          </a:xfrm>
          <a:prstGeom prst="roundRect">
            <a:avLst/>
          </a:prstGeom>
          <a:gradFill flip="none" rotWithShape="1">
            <a:gsLst>
              <a:gs pos="0">
                <a:srgbClr val="AB5524">
                  <a:lumMod val="67000"/>
                </a:srgbClr>
              </a:gs>
              <a:gs pos="48000">
                <a:srgbClr val="AB5524">
                  <a:lumMod val="97000"/>
                  <a:lumOff val="3000"/>
                </a:srgbClr>
              </a:gs>
              <a:gs pos="100000">
                <a:srgbClr val="AB5524">
                  <a:lumMod val="60000"/>
                  <a:lumOff val="40000"/>
                </a:srgbClr>
              </a:gs>
            </a:gsLst>
            <a:lin ang="16200000" scaled="1"/>
            <a:tileRect/>
          </a:gra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500" b="0" i="0" u="none" strike="noStrike" kern="0" cap="none" spc="0" normalizeH="0" baseline="0" noProof="0" dirty="0">
                <a:ln>
                  <a:noFill/>
                </a:ln>
                <a:solidFill>
                  <a:srgbClr val="FFFFFF"/>
                </a:solidFill>
                <a:effectLst/>
                <a:uLnTx/>
                <a:uFillTx/>
                <a:latin typeface="Arial"/>
                <a:ea typeface="+mn-ea"/>
                <a:cs typeface="+mn-cs"/>
                <a:sym typeface="Arial"/>
              </a:rPr>
              <a:t>Eman Ashraf</a:t>
            </a:r>
          </a:p>
        </p:txBody>
      </p:sp>
      <p:sp>
        <p:nvSpPr>
          <p:cNvPr id="29" name="Rectangle: Rounded Corners 28">
            <a:extLst>
              <a:ext uri="{FF2B5EF4-FFF2-40B4-BE49-F238E27FC236}">
                <a16:creationId xmlns:a16="http://schemas.microsoft.com/office/drawing/2014/main" id="{F5FC0F44-65DB-12AF-5D15-23652DF5FD41}"/>
              </a:ext>
            </a:extLst>
          </p:cNvPr>
          <p:cNvSpPr/>
          <p:nvPr/>
        </p:nvSpPr>
        <p:spPr>
          <a:xfrm>
            <a:off x="82853" y="3543524"/>
            <a:ext cx="2188587" cy="329777"/>
          </a:xfrm>
          <a:prstGeom prst="roundRect">
            <a:avLst/>
          </a:prstGeom>
          <a:gradFill flip="none" rotWithShape="1">
            <a:gsLst>
              <a:gs pos="0">
                <a:srgbClr val="AB5524">
                  <a:lumMod val="67000"/>
                </a:srgbClr>
              </a:gs>
              <a:gs pos="48000">
                <a:srgbClr val="AB5524">
                  <a:lumMod val="97000"/>
                  <a:lumOff val="3000"/>
                </a:srgbClr>
              </a:gs>
              <a:gs pos="100000">
                <a:srgbClr val="AB5524">
                  <a:lumMod val="60000"/>
                  <a:lumOff val="40000"/>
                </a:srgbClr>
              </a:gs>
            </a:gsLst>
            <a:lin ang="16200000" scaled="1"/>
            <a:tileRect/>
          </a:gra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500" b="0" i="0" u="none" strike="noStrike" kern="0" cap="none" spc="0" normalizeH="0" baseline="0" noProof="0" dirty="0">
                <a:ln>
                  <a:noFill/>
                </a:ln>
                <a:solidFill>
                  <a:srgbClr val="FFFFFF"/>
                </a:solidFill>
                <a:effectLst/>
                <a:uLnTx/>
                <a:uFillTx/>
                <a:latin typeface="Arial"/>
                <a:ea typeface="+mn-ea"/>
                <a:cs typeface="+mn-cs"/>
                <a:sym typeface="Arial"/>
              </a:rPr>
              <a:t>Hasnaa Abdel Hamid</a:t>
            </a:r>
          </a:p>
        </p:txBody>
      </p:sp>
      <p:sp>
        <p:nvSpPr>
          <p:cNvPr id="30" name="Rectangle: Rounded Corners 29">
            <a:extLst>
              <a:ext uri="{FF2B5EF4-FFF2-40B4-BE49-F238E27FC236}">
                <a16:creationId xmlns:a16="http://schemas.microsoft.com/office/drawing/2014/main" id="{728C19EF-4ACE-C7EB-81B1-9EAC18FECA55}"/>
              </a:ext>
            </a:extLst>
          </p:cNvPr>
          <p:cNvSpPr/>
          <p:nvPr/>
        </p:nvSpPr>
        <p:spPr>
          <a:xfrm>
            <a:off x="366903" y="5775901"/>
            <a:ext cx="1904537" cy="329777"/>
          </a:xfrm>
          <a:prstGeom prst="roundRect">
            <a:avLst/>
          </a:prstGeom>
          <a:gradFill flip="none" rotWithShape="1">
            <a:gsLst>
              <a:gs pos="0">
                <a:srgbClr val="AB5524">
                  <a:lumMod val="67000"/>
                </a:srgbClr>
              </a:gs>
              <a:gs pos="48000">
                <a:srgbClr val="AB5524">
                  <a:lumMod val="97000"/>
                  <a:lumOff val="3000"/>
                </a:srgbClr>
              </a:gs>
              <a:gs pos="100000">
                <a:srgbClr val="AB5524">
                  <a:lumMod val="60000"/>
                  <a:lumOff val="40000"/>
                </a:srgbClr>
              </a:gs>
            </a:gsLst>
            <a:lin ang="16200000" scaled="1"/>
            <a:tileRect/>
          </a:gra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500" b="0" i="0" u="none" strike="noStrike" kern="0" cap="none" spc="0" normalizeH="0" baseline="0" noProof="0" dirty="0" err="1">
                <a:ln>
                  <a:noFill/>
                </a:ln>
                <a:solidFill>
                  <a:srgbClr val="FFFFFF"/>
                </a:solidFill>
                <a:effectLst/>
                <a:uLnTx/>
                <a:uFillTx/>
                <a:latin typeface="Arial"/>
                <a:ea typeface="+mn-ea"/>
                <a:cs typeface="+mn-cs"/>
                <a:sym typeface="Arial"/>
              </a:rPr>
              <a:t>Nourhn</a:t>
            </a:r>
            <a:r>
              <a:rPr kumimoji="0" lang="en-US" sz="1500" b="0" i="0" u="none" strike="noStrike" kern="0" cap="none" spc="0" normalizeH="0" baseline="0" noProof="0" dirty="0">
                <a:ln>
                  <a:noFill/>
                </a:ln>
                <a:solidFill>
                  <a:srgbClr val="FFFFFF"/>
                </a:solidFill>
                <a:effectLst/>
                <a:uLnTx/>
                <a:uFillTx/>
                <a:latin typeface="Arial"/>
                <a:ea typeface="+mn-ea"/>
                <a:cs typeface="+mn-cs"/>
                <a:sym typeface="Arial"/>
              </a:rPr>
              <a:t> Nady</a:t>
            </a:r>
          </a:p>
        </p:txBody>
      </p:sp>
      <p:sp>
        <p:nvSpPr>
          <p:cNvPr id="31" name="Rectangle: Rounded Corners 30">
            <a:extLst>
              <a:ext uri="{FF2B5EF4-FFF2-40B4-BE49-F238E27FC236}">
                <a16:creationId xmlns:a16="http://schemas.microsoft.com/office/drawing/2014/main" id="{73A32285-4D5C-CBE6-7E44-6EEC6EA3A81F}"/>
              </a:ext>
            </a:extLst>
          </p:cNvPr>
          <p:cNvSpPr/>
          <p:nvPr/>
        </p:nvSpPr>
        <p:spPr>
          <a:xfrm>
            <a:off x="9758301" y="1649972"/>
            <a:ext cx="2093040" cy="329777"/>
          </a:xfrm>
          <a:prstGeom prst="roundRect">
            <a:avLst/>
          </a:prstGeom>
          <a:gradFill flip="none" rotWithShape="1">
            <a:gsLst>
              <a:gs pos="0">
                <a:srgbClr val="AB5524">
                  <a:lumMod val="67000"/>
                </a:srgbClr>
              </a:gs>
              <a:gs pos="48000">
                <a:srgbClr val="AB5524">
                  <a:lumMod val="97000"/>
                  <a:lumOff val="3000"/>
                </a:srgbClr>
              </a:gs>
              <a:gs pos="100000">
                <a:srgbClr val="AB5524">
                  <a:lumMod val="60000"/>
                  <a:lumOff val="40000"/>
                </a:srgbClr>
              </a:gs>
            </a:gsLst>
            <a:lin ang="16200000" scaled="1"/>
            <a:tileRect/>
          </a:gra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500" b="0" i="0" u="none" strike="noStrike" kern="0" cap="none" spc="0" normalizeH="0" baseline="0" noProof="0" dirty="0">
                <a:ln>
                  <a:noFill/>
                </a:ln>
                <a:solidFill>
                  <a:srgbClr val="FFFFFF"/>
                </a:solidFill>
                <a:effectLst/>
                <a:uLnTx/>
                <a:uFillTx/>
                <a:latin typeface="Arial"/>
                <a:ea typeface="+mn-ea"/>
                <a:cs typeface="+mn-cs"/>
                <a:sym typeface="Arial"/>
              </a:rPr>
              <a:t>Mohamed Ahmed</a:t>
            </a:r>
          </a:p>
        </p:txBody>
      </p:sp>
      <p:sp>
        <p:nvSpPr>
          <p:cNvPr id="32" name="Rectangle: Rounded Corners 31">
            <a:extLst>
              <a:ext uri="{FF2B5EF4-FFF2-40B4-BE49-F238E27FC236}">
                <a16:creationId xmlns:a16="http://schemas.microsoft.com/office/drawing/2014/main" id="{D182AFE3-20AB-B5F4-1FF3-08BCB95B5597}"/>
              </a:ext>
            </a:extLst>
          </p:cNvPr>
          <p:cNvSpPr/>
          <p:nvPr/>
        </p:nvSpPr>
        <p:spPr>
          <a:xfrm>
            <a:off x="5137226" y="428556"/>
            <a:ext cx="1729737" cy="556262"/>
          </a:xfrm>
          <a:prstGeom prst="roundRect">
            <a:avLst/>
          </a:prstGeom>
          <a:gradFill flip="none" rotWithShape="1">
            <a:gsLst>
              <a:gs pos="0">
                <a:srgbClr val="AB5524">
                  <a:lumMod val="67000"/>
                </a:srgbClr>
              </a:gs>
              <a:gs pos="48000">
                <a:srgbClr val="AB5524">
                  <a:lumMod val="97000"/>
                  <a:lumOff val="3000"/>
                </a:srgbClr>
              </a:gs>
              <a:gs pos="100000">
                <a:srgbClr val="AB5524">
                  <a:lumMod val="60000"/>
                  <a:lumOff val="40000"/>
                </a:srgbClr>
              </a:gs>
            </a:gsLst>
            <a:lin ang="16200000" scaled="1"/>
            <a:tileRect/>
          </a:gra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800" b="1" i="0" u="none" strike="noStrike" kern="0" cap="none" spc="0" normalizeH="0" baseline="0" noProof="0" dirty="0">
                <a:ln>
                  <a:noFill/>
                </a:ln>
                <a:solidFill>
                  <a:srgbClr val="FFFFFF"/>
                </a:solidFill>
                <a:effectLst/>
                <a:uLnTx/>
                <a:uFillTx/>
                <a:latin typeface="Arial"/>
                <a:ea typeface="+mn-ea"/>
                <a:cs typeface="+mn-cs"/>
                <a:sym typeface="Arial"/>
              </a:rPr>
              <a:t>Our Team</a:t>
            </a:r>
          </a:p>
        </p:txBody>
      </p:sp>
      <p:sp>
        <p:nvSpPr>
          <p:cNvPr id="33" name="Rectangle: Rounded Corners 32">
            <a:extLst>
              <a:ext uri="{FF2B5EF4-FFF2-40B4-BE49-F238E27FC236}">
                <a16:creationId xmlns:a16="http://schemas.microsoft.com/office/drawing/2014/main" id="{5585EDD0-5AC6-E290-C0F8-CEB5C4F148C7}"/>
              </a:ext>
            </a:extLst>
          </p:cNvPr>
          <p:cNvSpPr/>
          <p:nvPr/>
        </p:nvSpPr>
        <p:spPr>
          <a:xfrm>
            <a:off x="4736999" y="5454878"/>
            <a:ext cx="2592493" cy="1110823"/>
          </a:xfrm>
          <a:prstGeom prst="roundRect">
            <a:avLst/>
          </a:prstGeom>
          <a:gradFill flip="none" rotWithShape="1">
            <a:gsLst>
              <a:gs pos="0">
                <a:srgbClr val="AB5524">
                  <a:lumMod val="67000"/>
                </a:srgbClr>
              </a:gs>
              <a:gs pos="48000">
                <a:srgbClr val="AB5524">
                  <a:lumMod val="97000"/>
                  <a:lumOff val="3000"/>
                </a:srgbClr>
              </a:gs>
              <a:gs pos="100000">
                <a:srgbClr val="AB5524">
                  <a:lumMod val="60000"/>
                  <a:lumOff val="40000"/>
                </a:srgbClr>
              </a:gs>
            </a:gsLst>
            <a:lin ang="16200000" scaled="1"/>
            <a:tileRect/>
          </a:gra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800" b="1" i="0" u="none" strike="noStrike" kern="0" cap="none" spc="0" normalizeH="0" baseline="0" noProof="0" dirty="0">
                <a:ln>
                  <a:noFill/>
                </a:ln>
                <a:solidFill>
                  <a:srgbClr val="FFFFFF"/>
                </a:solidFill>
                <a:effectLst/>
                <a:uLnTx/>
                <a:uFillTx/>
                <a:latin typeface="Arial"/>
                <a:ea typeface="+mn-ea"/>
                <a:cs typeface="+mn-cs"/>
                <a:sym typeface="Arial"/>
              </a:rPr>
              <a:t>Supervisor:-</a:t>
            </a:r>
          </a:p>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800" b="1" i="0" u="none" strike="noStrike" kern="0" cap="none" spc="0" normalizeH="0" baseline="0" noProof="0" dirty="0">
                <a:ln>
                  <a:noFill/>
                </a:ln>
                <a:solidFill>
                  <a:srgbClr val="FFFFFF"/>
                </a:solidFill>
                <a:effectLst/>
                <a:uLnTx/>
                <a:uFillTx/>
                <a:latin typeface="Arial"/>
                <a:ea typeface="+mn-ea"/>
                <a:cs typeface="+mn-cs"/>
                <a:sym typeface="Arial"/>
              </a:rPr>
              <a:t>Dr. Manal Shaaban</a:t>
            </a:r>
          </a:p>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800" b="1" i="0" u="none" strike="noStrike" kern="0" cap="none" spc="0" normalizeH="0" baseline="0" noProof="0" dirty="0">
                <a:ln>
                  <a:noFill/>
                </a:ln>
                <a:solidFill>
                  <a:srgbClr val="FFFFFF"/>
                </a:solidFill>
                <a:effectLst/>
                <a:uLnTx/>
                <a:uFillTx/>
                <a:latin typeface="Arial"/>
                <a:ea typeface="+mn-ea"/>
                <a:cs typeface="+mn-cs"/>
                <a:sym typeface="Arial"/>
              </a:rPr>
              <a:t>Eng. Ahmed Gomaa</a:t>
            </a:r>
          </a:p>
        </p:txBody>
      </p:sp>
      <p:sp>
        <p:nvSpPr>
          <p:cNvPr id="35" name="Google Shape;257;p35">
            <a:extLst>
              <a:ext uri="{FF2B5EF4-FFF2-40B4-BE49-F238E27FC236}">
                <a16:creationId xmlns:a16="http://schemas.microsoft.com/office/drawing/2014/main" id="{EB6374B8-CA94-DC68-D2B4-388B305EFC11}"/>
              </a:ext>
            </a:extLst>
          </p:cNvPr>
          <p:cNvSpPr/>
          <p:nvPr/>
        </p:nvSpPr>
        <p:spPr>
          <a:xfrm>
            <a:off x="82853" y="18937"/>
            <a:ext cx="821117" cy="820988"/>
          </a:xfrm>
          <a:custGeom>
            <a:avLst/>
            <a:gdLst/>
            <a:ahLst/>
            <a:cxnLst/>
            <a:rect l="l" t="t" r="r" b="b"/>
            <a:pathLst>
              <a:path w="25398" h="25394" extrusionOk="0">
                <a:moveTo>
                  <a:pt x="17874" y="14840"/>
                </a:moveTo>
                <a:cubicBezTo>
                  <a:pt x="18199" y="14633"/>
                  <a:pt x="18532" y="14438"/>
                  <a:pt x="18881" y="14269"/>
                </a:cubicBezTo>
                <a:lnTo>
                  <a:pt x="25398" y="12697"/>
                </a:lnTo>
                <a:lnTo>
                  <a:pt x="18881" y="11124"/>
                </a:lnTo>
                <a:cubicBezTo>
                  <a:pt x="18532" y="10955"/>
                  <a:pt x="18199" y="10761"/>
                  <a:pt x="17874" y="10553"/>
                </a:cubicBezTo>
                <a:cubicBezTo>
                  <a:pt x="17958" y="10177"/>
                  <a:pt x="18054" y="9804"/>
                  <a:pt x="18182" y="9437"/>
                </a:cubicBezTo>
                <a:lnTo>
                  <a:pt x="21678" y="3719"/>
                </a:lnTo>
                <a:lnTo>
                  <a:pt x="15959" y="7215"/>
                </a:lnTo>
                <a:cubicBezTo>
                  <a:pt x="15592" y="7341"/>
                  <a:pt x="15219" y="7438"/>
                  <a:pt x="14843" y="7521"/>
                </a:cubicBezTo>
                <a:cubicBezTo>
                  <a:pt x="14636" y="7197"/>
                  <a:pt x="14440" y="6864"/>
                  <a:pt x="14271" y="6516"/>
                </a:cubicBezTo>
                <a:lnTo>
                  <a:pt x="12699" y="1"/>
                </a:lnTo>
                <a:lnTo>
                  <a:pt x="11127" y="6516"/>
                </a:lnTo>
                <a:cubicBezTo>
                  <a:pt x="10958" y="6864"/>
                  <a:pt x="10762" y="7197"/>
                  <a:pt x="10555" y="7521"/>
                </a:cubicBezTo>
                <a:cubicBezTo>
                  <a:pt x="10180" y="7438"/>
                  <a:pt x="9806" y="7341"/>
                  <a:pt x="9440" y="7215"/>
                </a:cubicBezTo>
                <a:lnTo>
                  <a:pt x="3721" y="3719"/>
                </a:lnTo>
                <a:lnTo>
                  <a:pt x="7216" y="9437"/>
                </a:lnTo>
                <a:cubicBezTo>
                  <a:pt x="7344" y="9804"/>
                  <a:pt x="7441" y="10177"/>
                  <a:pt x="7524" y="10553"/>
                </a:cubicBezTo>
                <a:cubicBezTo>
                  <a:pt x="7200" y="10761"/>
                  <a:pt x="6866" y="10955"/>
                  <a:pt x="6517" y="11124"/>
                </a:cubicBezTo>
                <a:lnTo>
                  <a:pt x="0" y="12697"/>
                </a:lnTo>
                <a:lnTo>
                  <a:pt x="6517" y="14269"/>
                </a:lnTo>
                <a:cubicBezTo>
                  <a:pt x="6866" y="14438"/>
                  <a:pt x="7200" y="14633"/>
                  <a:pt x="7524" y="14840"/>
                </a:cubicBezTo>
                <a:cubicBezTo>
                  <a:pt x="7441" y="15216"/>
                  <a:pt x="7344" y="15589"/>
                  <a:pt x="7216" y="15956"/>
                </a:cubicBezTo>
                <a:lnTo>
                  <a:pt x="3721" y="21674"/>
                </a:lnTo>
                <a:lnTo>
                  <a:pt x="9440" y="18179"/>
                </a:lnTo>
                <a:cubicBezTo>
                  <a:pt x="9806" y="18052"/>
                  <a:pt x="10180" y="17956"/>
                  <a:pt x="10555" y="17872"/>
                </a:cubicBezTo>
                <a:cubicBezTo>
                  <a:pt x="10762" y="18196"/>
                  <a:pt x="10958" y="18529"/>
                  <a:pt x="11127" y="18878"/>
                </a:cubicBezTo>
                <a:lnTo>
                  <a:pt x="12699" y="25393"/>
                </a:lnTo>
                <a:lnTo>
                  <a:pt x="14271" y="18878"/>
                </a:lnTo>
                <a:cubicBezTo>
                  <a:pt x="14441" y="18529"/>
                  <a:pt x="14637" y="18196"/>
                  <a:pt x="14843" y="17872"/>
                </a:cubicBezTo>
                <a:cubicBezTo>
                  <a:pt x="15219" y="17956"/>
                  <a:pt x="15592" y="18052"/>
                  <a:pt x="15959" y="18179"/>
                </a:cubicBezTo>
                <a:lnTo>
                  <a:pt x="21678" y="21674"/>
                </a:lnTo>
                <a:lnTo>
                  <a:pt x="18182" y="15956"/>
                </a:lnTo>
                <a:cubicBezTo>
                  <a:pt x="18055" y="15589"/>
                  <a:pt x="17958" y="15216"/>
                  <a:pt x="17874" y="14840"/>
                </a:cubicBezTo>
                <a:close/>
              </a:path>
            </a:pathLst>
          </a:custGeom>
          <a:solidFill>
            <a:srgbClr val="9D7C33"/>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92;p15">
            <a:extLst>
              <a:ext uri="{FF2B5EF4-FFF2-40B4-BE49-F238E27FC236}">
                <a16:creationId xmlns:a16="http://schemas.microsoft.com/office/drawing/2014/main" id="{823EED63-8FB7-0AEA-A9A6-3E9B9EA30A2B}"/>
              </a:ext>
            </a:extLst>
          </p:cNvPr>
          <p:cNvSpPr/>
          <p:nvPr/>
        </p:nvSpPr>
        <p:spPr>
          <a:xfrm rot="18323230">
            <a:off x="11465715" y="6141376"/>
            <a:ext cx="520100" cy="571077"/>
          </a:xfrm>
          <a:custGeom>
            <a:avLst/>
            <a:gdLst/>
            <a:ahLst/>
            <a:cxnLst/>
            <a:rect l="l" t="t" r="r" b="b"/>
            <a:pathLst>
              <a:path w="21344" h="23436" extrusionOk="0">
                <a:moveTo>
                  <a:pt x="21343" y="14164"/>
                </a:moveTo>
                <a:cubicBezTo>
                  <a:pt x="21338" y="14261"/>
                  <a:pt x="21276" y="14340"/>
                  <a:pt x="21217" y="14412"/>
                </a:cubicBezTo>
                <a:cubicBezTo>
                  <a:pt x="21066" y="14599"/>
                  <a:pt x="20910" y="14782"/>
                  <a:pt x="20743" y="14956"/>
                </a:cubicBezTo>
                <a:cubicBezTo>
                  <a:pt x="19693" y="16079"/>
                  <a:pt x="18167" y="16707"/>
                  <a:pt x="16637" y="16732"/>
                </a:cubicBezTo>
                <a:cubicBezTo>
                  <a:pt x="16181" y="16734"/>
                  <a:pt x="15723" y="16663"/>
                  <a:pt x="15292" y="16508"/>
                </a:cubicBezTo>
                <a:cubicBezTo>
                  <a:pt x="14895" y="16384"/>
                  <a:pt x="14479" y="16091"/>
                  <a:pt x="14053" y="16246"/>
                </a:cubicBezTo>
                <a:cubicBezTo>
                  <a:pt x="13160" y="16779"/>
                  <a:pt x="12668" y="16698"/>
                  <a:pt x="11721" y="16359"/>
                </a:cubicBezTo>
                <a:cubicBezTo>
                  <a:pt x="10638" y="16014"/>
                  <a:pt x="9589" y="15373"/>
                  <a:pt x="8421" y="15427"/>
                </a:cubicBezTo>
                <a:cubicBezTo>
                  <a:pt x="7669" y="15500"/>
                  <a:pt x="7035" y="16045"/>
                  <a:pt x="6656" y="16673"/>
                </a:cubicBezTo>
                <a:cubicBezTo>
                  <a:pt x="6542" y="16895"/>
                  <a:pt x="6537" y="17160"/>
                  <a:pt x="6475" y="17401"/>
                </a:cubicBezTo>
                <a:cubicBezTo>
                  <a:pt x="6474" y="17466"/>
                  <a:pt x="6444" y="17530"/>
                  <a:pt x="6398" y="17571"/>
                </a:cubicBezTo>
                <a:cubicBezTo>
                  <a:pt x="6395" y="17684"/>
                  <a:pt x="6395" y="17795"/>
                  <a:pt x="6399" y="17908"/>
                </a:cubicBezTo>
                <a:cubicBezTo>
                  <a:pt x="6429" y="18622"/>
                  <a:pt x="6573" y="19323"/>
                  <a:pt x="6731" y="20017"/>
                </a:cubicBezTo>
                <a:cubicBezTo>
                  <a:pt x="6836" y="20487"/>
                  <a:pt x="6981" y="20947"/>
                  <a:pt x="7141" y="21402"/>
                </a:cubicBezTo>
                <a:cubicBezTo>
                  <a:pt x="7287" y="21822"/>
                  <a:pt x="7448" y="22240"/>
                  <a:pt x="7530" y="22679"/>
                </a:cubicBezTo>
                <a:cubicBezTo>
                  <a:pt x="7592" y="22965"/>
                  <a:pt x="7702" y="23435"/>
                  <a:pt x="7260" y="23429"/>
                </a:cubicBezTo>
                <a:cubicBezTo>
                  <a:pt x="6636" y="23307"/>
                  <a:pt x="6417" y="22217"/>
                  <a:pt x="6265" y="21582"/>
                </a:cubicBezTo>
                <a:lnTo>
                  <a:pt x="6265" y="21580"/>
                </a:lnTo>
                <a:cubicBezTo>
                  <a:pt x="6199" y="21349"/>
                  <a:pt x="6148" y="21113"/>
                  <a:pt x="6106" y="20877"/>
                </a:cubicBezTo>
                <a:cubicBezTo>
                  <a:pt x="6063" y="20671"/>
                  <a:pt x="6023" y="20465"/>
                  <a:pt x="5982" y="20259"/>
                </a:cubicBezTo>
                <a:cubicBezTo>
                  <a:pt x="5965" y="20204"/>
                  <a:pt x="5968" y="20146"/>
                  <a:pt x="5988" y="20095"/>
                </a:cubicBezTo>
                <a:cubicBezTo>
                  <a:pt x="5960" y="19884"/>
                  <a:pt x="5936" y="19674"/>
                  <a:pt x="5908" y="19464"/>
                </a:cubicBezTo>
                <a:cubicBezTo>
                  <a:pt x="5805" y="18636"/>
                  <a:pt x="5730" y="17800"/>
                  <a:pt x="5724" y="16964"/>
                </a:cubicBezTo>
                <a:cubicBezTo>
                  <a:pt x="5602" y="16679"/>
                  <a:pt x="5483" y="16394"/>
                  <a:pt x="5344" y="16118"/>
                </a:cubicBezTo>
                <a:cubicBezTo>
                  <a:pt x="4911" y="15253"/>
                  <a:pt x="4101" y="14680"/>
                  <a:pt x="3407" y="14039"/>
                </a:cubicBezTo>
                <a:cubicBezTo>
                  <a:pt x="2843" y="13524"/>
                  <a:pt x="2329" y="12941"/>
                  <a:pt x="1988" y="12253"/>
                </a:cubicBezTo>
                <a:cubicBezTo>
                  <a:pt x="1792" y="11877"/>
                  <a:pt x="1683" y="11468"/>
                  <a:pt x="1525" y="11074"/>
                </a:cubicBezTo>
                <a:cubicBezTo>
                  <a:pt x="1336" y="10709"/>
                  <a:pt x="974" y="10467"/>
                  <a:pt x="756" y="10121"/>
                </a:cubicBezTo>
                <a:cubicBezTo>
                  <a:pt x="450" y="9692"/>
                  <a:pt x="371" y="9132"/>
                  <a:pt x="524" y="8630"/>
                </a:cubicBezTo>
                <a:cubicBezTo>
                  <a:pt x="623" y="8263"/>
                  <a:pt x="785" y="7917"/>
                  <a:pt x="907" y="7558"/>
                </a:cubicBezTo>
                <a:cubicBezTo>
                  <a:pt x="1169" y="6823"/>
                  <a:pt x="955" y="6024"/>
                  <a:pt x="746" y="5303"/>
                </a:cubicBezTo>
                <a:cubicBezTo>
                  <a:pt x="594" y="4850"/>
                  <a:pt x="430" y="4397"/>
                  <a:pt x="200" y="3977"/>
                </a:cubicBezTo>
                <a:cubicBezTo>
                  <a:pt x="169" y="3929"/>
                  <a:pt x="140" y="3878"/>
                  <a:pt x="102" y="3836"/>
                </a:cubicBezTo>
                <a:cubicBezTo>
                  <a:pt x="71" y="3814"/>
                  <a:pt x="44" y="3786"/>
                  <a:pt x="32" y="3748"/>
                </a:cubicBezTo>
                <a:cubicBezTo>
                  <a:pt x="0" y="3656"/>
                  <a:pt x="61" y="3573"/>
                  <a:pt x="141" y="3544"/>
                </a:cubicBezTo>
                <a:cubicBezTo>
                  <a:pt x="162" y="3480"/>
                  <a:pt x="217" y="3425"/>
                  <a:pt x="286" y="3409"/>
                </a:cubicBezTo>
                <a:cubicBezTo>
                  <a:pt x="449" y="3369"/>
                  <a:pt x="542" y="3538"/>
                  <a:pt x="650" y="3629"/>
                </a:cubicBezTo>
                <a:cubicBezTo>
                  <a:pt x="1013" y="3816"/>
                  <a:pt x="1382" y="4341"/>
                  <a:pt x="1824" y="4598"/>
                </a:cubicBezTo>
                <a:cubicBezTo>
                  <a:pt x="2199" y="4819"/>
                  <a:pt x="2594" y="5008"/>
                  <a:pt x="2943" y="5271"/>
                </a:cubicBezTo>
                <a:cubicBezTo>
                  <a:pt x="3304" y="5540"/>
                  <a:pt x="3577" y="5899"/>
                  <a:pt x="3885" y="6221"/>
                </a:cubicBezTo>
                <a:cubicBezTo>
                  <a:pt x="4057" y="6420"/>
                  <a:pt x="4285" y="6547"/>
                  <a:pt x="4503" y="6689"/>
                </a:cubicBezTo>
                <a:cubicBezTo>
                  <a:pt x="4671" y="6812"/>
                  <a:pt x="4807" y="6976"/>
                  <a:pt x="4920" y="7151"/>
                </a:cubicBezTo>
                <a:cubicBezTo>
                  <a:pt x="5209" y="7574"/>
                  <a:pt x="5307" y="8083"/>
                  <a:pt x="5528" y="8539"/>
                </a:cubicBezTo>
                <a:cubicBezTo>
                  <a:pt x="5618" y="8707"/>
                  <a:pt x="5767" y="8836"/>
                  <a:pt x="5867" y="8999"/>
                </a:cubicBezTo>
                <a:cubicBezTo>
                  <a:pt x="5986" y="9175"/>
                  <a:pt x="6062" y="9381"/>
                  <a:pt x="6117" y="9585"/>
                </a:cubicBezTo>
                <a:cubicBezTo>
                  <a:pt x="6336" y="10436"/>
                  <a:pt x="6259" y="11325"/>
                  <a:pt x="6122" y="12183"/>
                </a:cubicBezTo>
                <a:cubicBezTo>
                  <a:pt x="5980" y="13068"/>
                  <a:pt x="5896" y="13961"/>
                  <a:pt x="5859" y="14856"/>
                </a:cubicBezTo>
                <a:cubicBezTo>
                  <a:pt x="6008" y="13624"/>
                  <a:pt x="6255" y="12405"/>
                  <a:pt x="6515" y="11191"/>
                </a:cubicBezTo>
                <a:cubicBezTo>
                  <a:pt x="6615" y="10660"/>
                  <a:pt x="6752" y="10133"/>
                  <a:pt x="6783" y="9591"/>
                </a:cubicBezTo>
                <a:cubicBezTo>
                  <a:pt x="6826" y="9031"/>
                  <a:pt x="6742" y="8474"/>
                  <a:pt x="6693" y="7918"/>
                </a:cubicBezTo>
                <a:cubicBezTo>
                  <a:pt x="6640" y="7080"/>
                  <a:pt x="6906" y="6266"/>
                  <a:pt x="7139" y="5472"/>
                </a:cubicBezTo>
                <a:cubicBezTo>
                  <a:pt x="7341" y="4794"/>
                  <a:pt x="7555" y="4084"/>
                  <a:pt x="8046" y="3558"/>
                </a:cubicBezTo>
                <a:cubicBezTo>
                  <a:pt x="8525" y="3087"/>
                  <a:pt x="9112" y="2715"/>
                  <a:pt x="9740" y="2477"/>
                </a:cubicBezTo>
                <a:cubicBezTo>
                  <a:pt x="9974" y="2390"/>
                  <a:pt x="10226" y="2380"/>
                  <a:pt x="10456" y="2291"/>
                </a:cubicBezTo>
                <a:cubicBezTo>
                  <a:pt x="10662" y="2196"/>
                  <a:pt x="10828" y="2035"/>
                  <a:pt x="11009" y="1902"/>
                </a:cubicBezTo>
                <a:cubicBezTo>
                  <a:pt x="11684" y="1354"/>
                  <a:pt x="12540" y="1103"/>
                  <a:pt x="13399" y="1066"/>
                </a:cubicBezTo>
                <a:cubicBezTo>
                  <a:pt x="13949" y="1046"/>
                  <a:pt x="14495" y="973"/>
                  <a:pt x="15020" y="800"/>
                </a:cubicBezTo>
                <a:cubicBezTo>
                  <a:pt x="15407" y="687"/>
                  <a:pt x="15783" y="538"/>
                  <a:pt x="16147" y="367"/>
                </a:cubicBezTo>
                <a:cubicBezTo>
                  <a:pt x="16209" y="341"/>
                  <a:pt x="16269" y="307"/>
                  <a:pt x="16333" y="297"/>
                </a:cubicBezTo>
                <a:cubicBezTo>
                  <a:pt x="16418" y="289"/>
                  <a:pt x="16493" y="347"/>
                  <a:pt x="16510" y="428"/>
                </a:cubicBezTo>
                <a:cubicBezTo>
                  <a:pt x="16513" y="400"/>
                  <a:pt x="16517" y="374"/>
                  <a:pt x="16519" y="347"/>
                </a:cubicBezTo>
                <a:cubicBezTo>
                  <a:pt x="16522" y="325"/>
                  <a:pt x="16492" y="313"/>
                  <a:pt x="16490" y="290"/>
                </a:cubicBezTo>
                <a:cubicBezTo>
                  <a:pt x="16450" y="195"/>
                  <a:pt x="16495" y="80"/>
                  <a:pt x="16591" y="41"/>
                </a:cubicBezTo>
                <a:cubicBezTo>
                  <a:pt x="16686" y="1"/>
                  <a:pt x="16806" y="39"/>
                  <a:pt x="16858" y="128"/>
                </a:cubicBezTo>
                <a:cubicBezTo>
                  <a:pt x="16925" y="255"/>
                  <a:pt x="16884" y="406"/>
                  <a:pt x="16876" y="542"/>
                </a:cubicBezTo>
                <a:cubicBezTo>
                  <a:pt x="16827" y="950"/>
                  <a:pt x="16776" y="1363"/>
                  <a:pt x="16642" y="1753"/>
                </a:cubicBezTo>
                <a:cubicBezTo>
                  <a:pt x="16313" y="2669"/>
                  <a:pt x="15523" y="3295"/>
                  <a:pt x="14998" y="4087"/>
                </a:cubicBezTo>
                <a:cubicBezTo>
                  <a:pt x="14699" y="4482"/>
                  <a:pt x="14684" y="5019"/>
                  <a:pt x="14357" y="5394"/>
                </a:cubicBezTo>
                <a:cubicBezTo>
                  <a:pt x="14088" y="5725"/>
                  <a:pt x="13773" y="6019"/>
                  <a:pt x="13439" y="6282"/>
                </a:cubicBezTo>
                <a:cubicBezTo>
                  <a:pt x="13156" y="6516"/>
                  <a:pt x="12802" y="6673"/>
                  <a:pt x="12571" y="6964"/>
                </a:cubicBezTo>
                <a:cubicBezTo>
                  <a:pt x="12499" y="7067"/>
                  <a:pt x="12480" y="7196"/>
                  <a:pt x="12444" y="7313"/>
                </a:cubicBezTo>
                <a:cubicBezTo>
                  <a:pt x="12381" y="7525"/>
                  <a:pt x="12286" y="7728"/>
                  <a:pt x="12159" y="7911"/>
                </a:cubicBezTo>
                <a:cubicBezTo>
                  <a:pt x="11523" y="8886"/>
                  <a:pt x="10527" y="9177"/>
                  <a:pt x="9456" y="9436"/>
                </a:cubicBezTo>
                <a:cubicBezTo>
                  <a:pt x="9013" y="9549"/>
                  <a:pt x="8560" y="9660"/>
                  <a:pt x="8159" y="9890"/>
                </a:cubicBezTo>
                <a:cubicBezTo>
                  <a:pt x="7485" y="10311"/>
                  <a:pt x="7066" y="11034"/>
                  <a:pt x="6806" y="11773"/>
                </a:cubicBezTo>
                <a:lnTo>
                  <a:pt x="6806" y="11775"/>
                </a:lnTo>
                <a:cubicBezTo>
                  <a:pt x="6781" y="11897"/>
                  <a:pt x="6757" y="12018"/>
                  <a:pt x="6735" y="12141"/>
                </a:cubicBezTo>
                <a:cubicBezTo>
                  <a:pt x="6412" y="13623"/>
                  <a:pt x="6202" y="15133"/>
                  <a:pt x="6160" y="16651"/>
                </a:cubicBezTo>
                <a:lnTo>
                  <a:pt x="6160" y="16833"/>
                </a:lnTo>
                <a:cubicBezTo>
                  <a:pt x="6163" y="16842"/>
                  <a:pt x="6167" y="16852"/>
                  <a:pt x="6171" y="16862"/>
                </a:cubicBezTo>
                <a:lnTo>
                  <a:pt x="6202" y="16796"/>
                </a:lnTo>
                <a:cubicBezTo>
                  <a:pt x="6285" y="16426"/>
                  <a:pt x="6376" y="16056"/>
                  <a:pt x="6503" y="15699"/>
                </a:cubicBezTo>
                <a:cubicBezTo>
                  <a:pt x="6891" y="14550"/>
                  <a:pt x="7571" y="13502"/>
                  <a:pt x="8463" y="12678"/>
                </a:cubicBezTo>
                <a:cubicBezTo>
                  <a:pt x="8894" y="12278"/>
                  <a:pt x="9333" y="11875"/>
                  <a:pt x="9836" y="11568"/>
                </a:cubicBezTo>
                <a:cubicBezTo>
                  <a:pt x="10361" y="11233"/>
                  <a:pt x="10969" y="11074"/>
                  <a:pt x="11557" y="10891"/>
                </a:cubicBezTo>
                <a:cubicBezTo>
                  <a:pt x="11966" y="10763"/>
                  <a:pt x="12374" y="10623"/>
                  <a:pt x="12802" y="10575"/>
                </a:cubicBezTo>
                <a:cubicBezTo>
                  <a:pt x="13855" y="10456"/>
                  <a:pt x="14877" y="10817"/>
                  <a:pt x="15894" y="11037"/>
                </a:cubicBezTo>
                <a:cubicBezTo>
                  <a:pt x="16833" y="11248"/>
                  <a:pt x="17738" y="11639"/>
                  <a:pt x="18485" y="12255"/>
                </a:cubicBezTo>
                <a:cubicBezTo>
                  <a:pt x="19028" y="12725"/>
                  <a:pt x="19548" y="13228"/>
                  <a:pt x="20172" y="13591"/>
                </a:cubicBezTo>
                <a:cubicBezTo>
                  <a:pt x="20351" y="13699"/>
                  <a:pt x="20535" y="13800"/>
                  <a:pt x="20736" y="13861"/>
                </a:cubicBezTo>
                <a:cubicBezTo>
                  <a:pt x="20946" y="13934"/>
                  <a:pt x="21323" y="13861"/>
                  <a:pt x="21343" y="14164"/>
                </a:cubicBezTo>
                <a:close/>
              </a:path>
            </a:pathLst>
          </a:custGeom>
          <a:solidFill>
            <a:srgbClr val="ABAB87"/>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54630" y="4958863"/>
            <a:ext cx="1271059" cy="1606838"/>
          </a:xfrm>
          <a:prstGeom prst="rect">
            <a:avLst/>
          </a:prstGeom>
        </p:spPr>
      </p:pic>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66312" y="4960965"/>
            <a:ext cx="1198743" cy="1703040"/>
          </a:xfrm>
          <a:prstGeom prst="rect">
            <a:avLst/>
          </a:prstGeom>
        </p:spPr>
      </p:pic>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454630" y="2843054"/>
            <a:ext cx="1277280" cy="1719448"/>
          </a:xfrm>
          <a:prstGeom prst="rect">
            <a:avLst/>
          </a:prstGeom>
        </p:spPr>
      </p:pic>
      <p:pic>
        <p:nvPicPr>
          <p:cNvPr id="16" name="Picture 1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293124" y="2362746"/>
            <a:ext cx="1277280" cy="1711569"/>
          </a:xfrm>
          <a:prstGeom prst="rect">
            <a:avLst/>
          </a:prstGeom>
        </p:spPr>
      </p:pic>
      <p:pic>
        <p:nvPicPr>
          <p:cNvPr id="17" name="Picture 1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485552" y="963340"/>
            <a:ext cx="1277280" cy="1579626"/>
          </a:xfrm>
          <a:prstGeom prst="rect">
            <a:avLst/>
          </a:prstGeom>
        </p:spPr>
      </p:pic>
      <p:pic>
        <p:nvPicPr>
          <p:cNvPr id="3" name="Picture 2">
            <a:extLst>
              <a:ext uri="{FF2B5EF4-FFF2-40B4-BE49-F238E27FC236}">
                <a16:creationId xmlns:a16="http://schemas.microsoft.com/office/drawing/2014/main" id="{99EE191E-1269-9931-0EEE-073616DFF13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310464" y="893429"/>
            <a:ext cx="1395984" cy="1719448"/>
          </a:xfrm>
          <a:prstGeom prst="rect">
            <a:avLst/>
          </a:prstGeom>
        </p:spPr>
      </p:pic>
      <p:pic>
        <p:nvPicPr>
          <p:cNvPr id="5" name="Picture 4">
            <a:extLst>
              <a:ext uri="{FF2B5EF4-FFF2-40B4-BE49-F238E27FC236}">
                <a16:creationId xmlns:a16="http://schemas.microsoft.com/office/drawing/2014/main" id="{71144D75-F004-A31A-B35A-1CC3B07B7BA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82172" y="2894090"/>
            <a:ext cx="1382883" cy="1785661"/>
          </a:xfrm>
          <a:prstGeom prst="rect">
            <a:avLst/>
          </a:prstGeom>
        </p:spPr>
      </p:pic>
    </p:spTree>
    <p:extLst>
      <p:ext uri="{BB962C8B-B14F-4D97-AF65-F5344CB8AC3E}">
        <p14:creationId xmlns:p14="http://schemas.microsoft.com/office/powerpoint/2010/main" val="41337018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83E63FC-B3E5-8884-5CA3-C522D7CEF8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9650" y="35501"/>
            <a:ext cx="6856684" cy="6858000"/>
          </a:xfrm>
          <a:prstGeom prst="rect">
            <a:avLst/>
          </a:prstGeom>
        </p:spPr>
      </p:pic>
      <p:sp>
        <p:nvSpPr>
          <p:cNvPr id="2" name="Arrow: Pentagon 1">
            <a:extLst>
              <a:ext uri="{FF2B5EF4-FFF2-40B4-BE49-F238E27FC236}">
                <a16:creationId xmlns:a16="http://schemas.microsoft.com/office/drawing/2014/main" id="{5921DEB3-00E3-766A-B3B2-850FD638C54E}"/>
              </a:ext>
            </a:extLst>
          </p:cNvPr>
          <p:cNvSpPr/>
          <p:nvPr/>
        </p:nvSpPr>
        <p:spPr>
          <a:xfrm>
            <a:off x="1042839" y="504051"/>
            <a:ext cx="3352800" cy="1082169"/>
          </a:xfrm>
          <a:prstGeom prst="homePlate">
            <a:avLst/>
          </a:prstGeom>
          <a:solidFill>
            <a:schemeClr val="accent2">
              <a:lumMod val="20000"/>
              <a:lumOff val="80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3" name="Arrow: Pentagon 2">
            <a:extLst>
              <a:ext uri="{FF2B5EF4-FFF2-40B4-BE49-F238E27FC236}">
                <a16:creationId xmlns:a16="http://schemas.microsoft.com/office/drawing/2014/main" id="{F35B33A1-0548-D1B5-878B-38271CD1E5F9}"/>
              </a:ext>
            </a:extLst>
          </p:cNvPr>
          <p:cNvSpPr/>
          <p:nvPr/>
        </p:nvSpPr>
        <p:spPr>
          <a:xfrm>
            <a:off x="1042839" y="1293468"/>
            <a:ext cx="3352800" cy="1082169"/>
          </a:xfrm>
          <a:prstGeom prst="homePlate">
            <a:avLst/>
          </a:prstGeom>
          <a:solidFill>
            <a:srgbClr val="FBE5D6"/>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4" name="Arrow: Pentagon 3">
            <a:extLst>
              <a:ext uri="{FF2B5EF4-FFF2-40B4-BE49-F238E27FC236}">
                <a16:creationId xmlns:a16="http://schemas.microsoft.com/office/drawing/2014/main" id="{52BFA49B-38E2-5DF9-E895-14B5E6F2DF86}"/>
              </a:ext>
            </a:extLst>
          </p:cNvPr>
          <p:cNvSpPr/>
          <p:nvPr/>
        </p:nvSpPr>
        <p:spPr>
          <a:xfrm>
            <a:off x="1042839" y="2125684"/>
            <a:ext cx="3352800" cy="1082169"/>
          </a:xfrm>
          <a:prstGeom prst="homePlate">
            <a:avLst/>
          </a:prstGeom>
          <a:solidFill>
            <a:srgbClr val="FBE5D6"/>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6" name="Arrow: Pentagon 5">
            <a:extLst>
              <a:ext uri="{FF2B5EF4-FFF2-40B4-BE49-F238E27FC236}">
                <a16:creationId xmlns:a16="http://schemas.microsoft.com/office/drawing/2014/main" id="{A2ED11CC-8FCB-43B9-3841-38593CBC4C39}"/>
              </a:ext>
            </a:extLst>
          </p:cNvPr>
          <p:cNvSpPr/>
          <p:nvPr/>
        </p:nvSpPr>
        <p:spPr>
          <a:xfrm>
            <a:off x="1042839" y="2904428"/>
            <a:ext cx="3352800" cy="1082169"/>
          </a:xfrm>
          <a:prstGeom prst="homePlate">
            <a:avLst/>
          </a:prstGeom>
          <a:solidFill>
            <a:srgbClr val="FBE5D6"/>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7" name="Arrow: Pentagon 6">
            <a:hlinkClick r:id="rId3" action="ppaction://hlinksldjump"/>
            <a:extLst>
              <a:ext uri="{FF2B5EF4-FFF2-40B4-BE49-F238E27FC236}">
                <a16:creationId xmlns:a16="http://schemas.microsoft.com/office/drawing/2014/main" id="{48E542A1-5713-3630-FF38-1920D922E226}"/>
              </a:ext>
            </a:extLst>
          </p:cNvPr>
          <p:cNvSpPr/>
          <p:nvPr/>
        </p:nvSpPr>
        <p:spPr>
          <a:xfrm>
            <a:off x="1042839" y="3620505"/>
            <a:ext cx="3352800" cy="1082169"/>
          </a:xfrm>
          <a:prstGeom prst="homePlate">
            <a:avLst/>
          </a:prstGeom>
          <a:solidFill>
            <a:srgbClr val="FBE5D6"/>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8" name="Arrow: Pentagon 7">
            <a:extLst>
              <a:ext uri="{FF2B5EF4-FFF2-40B4-BE49-F238E27FC236}">
                <a16:creationId xmlns:a16="http://schemas.microsoft.com/office/drawing/2014/main" id="{1A6BC190-7419-56AC-18E5-BBDD9BE960E0}"/>
              </a:ext>
            </a:extLst>
          </p:cNvPr>
          <p:cNvSpPr/>
          <p:nvPr/>
        </p:nvSpPr>
        <p:spPr>
          <a:xfrm>
            <a:off x="1042839" y="4399249"/>
            <a:ext cx="3352800" cy="1082169"/>
          </a:xfrm>
          <a:prstGeom prst="homePlate">
            <a:avLst/>
          </a:prstGeom>
          <a:solidFill>
            <a:srgbClr val="FBE5D6"/>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813E4C5-9081-3BCB-F992-5DF0B806B692}"/>
              </a:ext>
            </a:extLst>
          </p:cNvPr>
          <p:cNvSpPr txBox="1"/>
          <p:nvPr/>
        </p:nvSpPr>
        <p:spPr>
          <a:xfrm>
            <a:off x="4858914" y="35501"/>
            <a:ext cx="1724538" cy="63094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3500" kern="0" dirty="0">
                <a:solidFill>
                  <a:srgbClr val="303030"/>
                </a:solidFill>
                <a:latin typeface="Bahnschrift SemiBold Condensed" panose="020B0502040204020203" pitchFamily="34" charset="0"/>
                <a:ea typeface="Cormorant Garamond"/>
                <a:cs typeface="Arial"/>
                <a:sym typeface="Cormorant Garamond"/>
              </a:rPr>
              <a:t>Content</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4" name="TextBox 23">
            <a:hlinkClick r:id="rId4" action="ppaction://hlinksldjump"/>
            <a:extLst>
              <a:ext uri="{FF2B5EF4-FFF2-40B4-BE49-F238E27FC236}">
                <a16:creationId xmlns:a16="http://schemas.microsoft.com/office/drawing/2014/main" id="{D2EB20BB-EF72-055D-F2F4-608BA54501D6}"/>
              </a:ext>
            </a:extLst>
          </p:cNvPr>
          <p:cNvSpPr txBox="1"/>
          <p:nvPr/>
        </p:nvSpPr>
        <p:spPr>
          <a:xfrm>
            <a:off x="1251668" y="693303"/>
            <a:ext cx="1903175" cy="400110"/>
          </a:xfrm>
          <a:prstGeom prst="rect">
            <a:avLst/>
          </a:prstGeom>
          <a:noFill/>
        </p:spPr>
        <p:txBody>
          <a:bodyPr wrap="square" rtlCol="0">
            <a:spAutoFit/>
          </a:bodyPr>
          <a:lstStyle/>
          <a:p>
            <a:pPr marR="0" lvl="0" algn="l" defTabSz="914400" rtl="0" eaLnBrk="1" fontAlgn="auto" latinLnBrk="0" hangingPunct="1">
              <a:lnSpc>
                <a:spcPct val="100000"/>
              </a:lnSpc>
              <a:spcBef>
                <a:spcPts val="0"/>
              </a:spcBef>
              <a:spcAft>
                <a:spcPts val="0"/>
              </a:spcAft>
              <a:buClrTx/>
              <a:buSzTx/>
              <a:tabLst/>
              <a:defRPr/>
            </a:pPr>
            <a:r>
              <a:rPr kumimoji="0" lang="en" sz="2000" b="0" i="0" u="none" strike="noStrike" kern="0" cap="none" spc="0" normalizeH="0" baseline="0" noProof="0" dirty="0">
                <a:ln>
                  <a:noFill/>
                </a:ln>
                <a:solidFill>
                  <a:srgbClr val="303030"/>
                </a:solidFill>
                <a:effectLst/>
                <a:uLnTx/>
                <a:uFillTx/>
                <a:latin typeface="Arial" panose="020B0604020202020204" pitchFamily="34" charset="0"/>
                <a:ea typeface="Cormorant Garamond"/>
                <a:cs typeface="Arial" panose="020B0604020202020204" pitchFamily="34" charset="0"/>
                <a:sym typeface="Cormorant Garamond"/>
                <a:hlinkClick r:id="rId5" action="ppaction://hlinksldjump"/>
              </a:rPr>
              <a:t>1. Introduction</a:t>
            </a:r>
            <a:endParaRPr kumimoji="0" lang="en-US" sz="2000" b="0" i="0" u="none" strike="noStrike" kern="0" cap="none" spc="0" normalizeH="0" baseline="0" noProof="0" dirty="0">
              <a:ln>
                <a:noFill/>
              </a:ln>
              <a:solidFill>
                <a:srgbClr val="303030"/>
              </a:solidFill>
              <a:effectLst/>
              <a:uLnTx/>
              <a:uFillTx/>
              <a:latin typeface="Arial" panose="020B0604020202020204" pitchFamily="34" charset="0"/>
              <a:ea typeface="Cormorant Garamond"/>
              <a:cs typeface="Arial" panose="020B0604020202020204" pitchFamily="34" charset="0"/>
              <a:sym typeface="Cormorant Garamond"/>
            </a:endParaRPr>
          </a:p>
        </p:txBody>
      </p:sp>
      <p:grpSp>
        <p:nvGrpSpPr>
          <p:cNvPr id="28" name="Google Shape;227;p30">
            <a:extLst>
              <a:ext uri="{FF2B5EF4-FFF2-40B4-BE49-F238E27FC236}">
                <a16:creationId xmlns:a16="http://schemas.microsoft.com/office/drawing/2014/main" id="{D6309932-88F4-6006-FBC4-4F5EFDA990A3}"/>
              </a:ext>
            </a:extLst>
          </p:cNvPr>
          <p:cNvGrpSpPr/>
          <p:nvPr/>
        </p:nvGrpSpPr>
        <p:grpSpPr>
          <a:xfrm>
            <a:off x="10037151" y="166652"/>
            <a:ext cx="593927" cy="1130561"/>
            <a:chOff x="8412223" y="3768821"/>
            <a:chExt cx="690052" cy="1313537"/>
          </a:xfrm>
        </p:grpSpPr>
        <p:sp>
          <p:nvSpPr>
            <p:cNvPr id="29" name="Google Shape;228;p30">
              <a:extLst>
                <a:ext uri="{FF2B5EF4-FFF2-40B4-BE49-F238E27FC236}">
                  <a16:creationId xmlns:a16="http://schemas.microsoft.com/office/drawing/2014/main" id="{EFB08BE9-EF8B-2703-965D-B8FA8080F6B6}"/>
                </a:ext>
              </a:extLst>
            </p:cNvPr>
            <p:cNvSpPr/>
            <p:nvPr/>
          </p:nvSpPr>
          <p:spPr>
            <a:xfrm>
              <a:off x="8412223" y="3768821"/>
              <a:ext cx="690052" cy="757686"/>
            </a:xfrm>
            <a:custGeom>
              <a:avLst/>
              <a:gdLst/>
              <a:ahLst/>
              <a:cxnLst/>
              <a:rect l="l" t="t" r="r" b="b"/>
              <a:pathLst>
                <a:path w="21344" h="23436" extrusionOk="0">
                  <a:moveTo>
                    <a:pt x="21343" y="14164"/>
                  </a:moveTo>
                  <a:cubicBezTo>
                    <a:pt x="21338" y="14261"/>
                    <a:pt x="21276" y="14340"/>
                    <a:pt x="21217" y="14412"/>
                  </a:cubicBezTo>
                  <a:cubicBezTo>
                    <a:pt x="21066" y="14599"/>
                    <a:pt x="20910" y="14782"/>
                    <a:pt x="20743" y="14956"/>
                  </a:cubicBezTo>
                  <a:cubicBezTo>
                    <a:pt x="19693" y="16079"/>
                    <a:pt x="18167" y="16707"/>
                    <a:pt x="16637" y="16732"/>
                  </a:cubicBezTo>
                  <a:cubicBezTo>
                    <a:pt x="16181" y="16734"/>
                    <a:pt x="15723" y="16663"/>
                    <a:pt x="15292" y="16508"/>
                  </a:cubicBezTo>
                  <a:cubicBezTo>
                    <a:pt x="14895" y="16384"/>
                    <a:pt x="14479" y="16091"/>
                    <a:pt x="14053" y="16246"/>
                  </a:cubicBezTo>
                  <a:cubicBezTo>
                    <a:pt x="13160" y="16779"/>
                    <a:pt x="12668" y="16698"/>
                    <a:pt x="11721" y="16359"/>
                  </a:cubicBezTo>
                  <a:cubicBezTo>
                    <a:pt x="10638" y="16014"/>
                    <a:pt x="9589" y="15373"/>
                    <a:pt x="8421" y="15427"/>
                  </a:cubicBezTo>
                  <a:cubicBezTo>
                    <a:pt x="7669" y="15500"/>
                    <a:pt x="7035" y="16045"/>
                    <a:pt x="6656" y="16673"/>
                  </a:cubicBezTo>
                  <a:cubicBezTo>
                    <a:pt x="6542" y="16895"/>
                    <a:pt x="6537" y="17160"/>
                    <a:pt x="6475" y="17401"/>
                  </a:cubicBezTo>
                  <a:cubicBezTo>
                    <a:pt x="6474" y="17466"/>
                    <a:pt x="6444" y="17530"/>
                    <a:pt x="6398" y="17571"/>
                  </a:cubicBezTo>
                  <a:cubicBezTo>
                    <a:pt x="6395" y="17684"/>
                    <a:pt x="6395" y="17795"/>
                    <a:pt x="6399" y="17908"/>
                  </a:cubicBezTo>
                  <a:cubicBezTo>
                    <a:pt x="6429" y="18622"/>
                    <a:pt x="6573" y="19323"/>
                    <a:pt x="6731" y="20017"/>
                  </a:cubicBezTo>
                  <a:cubicBezTo>
                    <a:pt x="6836" y="20487"/>
                    <a:pt x="6981" y="20947"/>
                    <a:pt x="7141" y="21402"/>
                  </a:cubicBezTo>
                  <a:cubicBezTo>
                    <a:pt x="7287" y="21822"/>
                    <a:pt x="7448" y="22240"/>
                    <a:pt x="7530" y="22679"/>
                  </a:cubicBezTo>
                  <a:cubicBezTo>
                    <a:pt x="7592" y="22965"/>
                    <a:pt x="7702" y="23435"/>
                    <a:pt x="7260" y="23429"/>
                  </a:cubicBezTo>
                  <a:cubicBezTo>
                    <a:pt x="6636" y="23307"/>
                    <a:pt x="6417" y="22217"/>
                    <a:pt x="6265" y="21582"/>
                  </a:cubicBezTo>
                  <a:lnTo>
                    <a:pt x="6265" y="21580"/>
                  </a:lnTo>
                  <a:cubicBezTo>
                    <a:pt x="6199" y="21349"/>
                    <a:pt x="6148" y="21113"/>
                    <a:pt x="6106" y="20877"/>
                  </a:cubicBezTo>
                  <a:cubicBezTo>
                    <a:pt x="6063" y="20671"/>
                    <a:pt x="6023" y="20465"/>
                    <a:pt x="5982" y="20259"/>
                  </a:cubicBezTo>
                  <a:cubicBezTo>
                    <a:pt x="5965" y="20204"/>
                    <a:pt x="5968" y="20146"/>
                    <a:pt x="5988" y="20095"/>
                  </a:cubicBezTo>
                  <a:cubicBezTo>
                    <a:pt x="5960" y="19884"/>
                    <a:pt x="5936" y="19674"/>
                    <a:pt x="5908" y="19464"/>
                  </a:cubicBezTo>
                  <a:cubicBezTo>
                    <a:pt x="5805" y="18636"/>
                    <a:pt x="5730" y="17800"/>
                    <a:pt x="5724" y="16964"/>
                  </a:cubicBezTo>
                  <a:cubicBezTo>
                    <a:pt x="5602" y="16679"/>
                    <a:pt x="5483" y="16394"/>
                    <a:pt x="5344" y="16118"/>
                  </a:cubicBezTo>
                  <a:cubicBezTo>
                    <a:pt x="4911" y="15253"/>
                    <a:pt x="4101" y="14680"/>
                    <a:pt x="3407" y="14039"/>
                  </a:cubicBezTo>
                  <a:cubicBezTo>
                    <a:pt x="2843" y="13524"/>
                    <a:pt x="2329" y="12941"/>
                    <a:pt x="1988" y="12253"/>
                  </a:cubicBezTo>
                  <a:cubicBezTo>
                    <a:pt x="1792" y="11877"/>
                    <a:pt x="1683" y="11468"/>
                    <a:pt x="1525" y="11074"/>
                  </a:cubicBezTo>
                  <a:cubicBezTo>
                    <a:pt x="1336" y="10709"/>
                    <a:pt x="974" y="10467"/>
                    <a:pt x="756" y="10121"/>
                  </a:cubicBezTo>
                  <a:cubicBezTo>
                    <a:pt x="450" y="9692"/>
                    <a:pt x="371" y="9132"/>
                    <a:pt x="524" y="8630"/>
                  </a:cubicBezTo>
                  <a:cubicBezTo>
                    <a:pt x="623" y="8263"/>
                    <a:pt x="785" y="7917"/>
                    <a:pt x="907" y="7558"/>
                  </a:cubicBezTo>
                  <a:cubicBezTo>
                    <a:pt x="1169" y="6823"/>
                    <a:pt x="955" y="6024"/>
                    <a:pt x="746" y="5303"/>
                  </a:cubicBezTo>
                  <a:cubicBezTo>
                    <a:pt x="594" y="4850"/>
                    <a:pt x="430" y="4397"/>
                    <a:pt x="200" y="3977"/>
                  </a:cubicBezTo>
                  <a:cubicBezTo>
                    <a:pt x="169" y="3929"/>
                    <a:pt x="140" y="3878"/>
                    <a:pt x="102" y="3836"/>
                  </a:cubicBezTo>
                  <a:cubicBezTo>
                    <a:pt x="71" y="3814"/>
                    <a:pt x="44" y="3786"/>
                    <a:pt x="32" y="3748"/>
                  </a:cubicBezTo>
                  <a:cubicBezTo>
                    <a:pt x="0" y="3656"/>
                    <a:pt x="61" y="3573"/>
                    <a:pt x="141" y="3544"/>
                  </a:cubicBezTo>
                  <a:cubicBezTo>
                    <a:pt x="162" y="3480"/>
                    <a:pt x="217" y="3425"/>
                    <a:pt x="286" y="3409"/>
                  </a:cubicBezTo>
                  <a:cubicBezTo>
                    <a:pt x="449" y="3369"/>
                    <a:pt x="542" y="3538"/>
                    <a:pt x="650" y="3629"/>
                  </a:cubicBezTo>
                  <a:cubicBezTo>
                    <a:pt x="1013" y="3816"/>
                    <a:pt x="1382" y="4341"/>
                    <a:pt x="1824" y="4598"/>
                  </a:cubicBezTo>
                  <a:cubicBezTo>
                    <a:pt x="2199" y="4819"/>
                    <a:pt x="2594" y="5008"/>
                    <a:pt x="2943" y="5271"/>
                  </a:cubicBezTo>
                  <a:cubicBezTo>
                    <a:pt x="3304" y="5540"/>
                    <a:pt x="3577" y="5899"/>
                    <a:pt x="3885" y="6221"/>
                  </a:cubicBezTo>
                  <a:cubicBezTo>
                    <a:pt x="4057" y="6420"/>
                    <a:pt x="4285" y="6547"/>
                    <a:pt x="4503" y="6689"/>
                  </a:cubicBezTo>
                  <a:cubicBezTo>
                    <a:pt x="4671" y="6812"/>
                    <a:pt x="4807" y="6976"/>
                    <a:pt x="4920" y="7151"/>
                  </a:cubicBezTo>
                  <a:cubicBezTo>
                    <a:pt x="5209" y="7574"/>
                    <a:pt x="5307" y="8083"/>
                    <a:pt x="5528" y="8539"/>
                  </a:cubicBezTo>
                  <a:cubicBezTo>
                    <a:pt x="5618" y="8707"/>
                    <a:pt x="5767" y="8836"/>
                    <a:pt x="5867" y="8999"/>
                  </a:cubicBezTo>
                  <a:cubicBezTo>
                    <a:pt x="5986" y="9175"/>
                    <a:pt x="6062" y="9381"/>
                    <a:pt x="6117" y="9585"/>
                  </a:cubicBezTo>
                  <a:cubicBezTo>
                    <a:pt x="6336" y="10436"/>
                    <a:pt x="6259" y="11325"/>
                    <a:pt x="6122" y="12183"/>
                  </a:cubicBezTo>
                  <a:cubicBezTo>
                    <a:pt x="5980" y="13068"/>
                    <a:pt x="5896" y="13961"/>
                    <a:pt x="5859" y="14856"/>
                  </a:cubicBezTo>
                  <a:cubicBezTo>
                    <a:pt x="6008" y="13624"/>
                    <a:pt x="6255" y="12405"/>
                    <a:pt x="6515" y="11191"/>
                  </a:cubicBezTo>
                  <a:cubicBezTo>
                    <a:pt x="6615" y="10660"/>
                    <a:pt x="6752" y="10133"/>
                    <a:pt x="6783" y="9591"/>
                  </a:cubicBezTo>
                  <a:cubicBezTo>
                    <a:pt x="6826" y="9031"/>
                    <a:pt x="6742" y="8474"/>
                    <a:pt x="6693" y="7918"/>
                  </a:cubicBezTo>
                  <a:cubicBezTo>
                    <a:pt x="6640" y="7080"/>
                    <a:pt x="6906" y="6266"/>
                    <a:pt x="7139" y="5472"/>
                  </a:cubicBezTo>
                  <a:cubicBezTo>
                    <a:pt x="7341" y="4794"/>
                    <a:pt x="7555" y="4084"/>
                    <a:pt x="8046" y="3558"/>
                  </a:cubicBezTo>
                  <a:cubicBezTo>
                    <a:pt x="8525" y="3087"/>
                    <a:pt x="9112" y="2715"/>
                    <a:pt x="9740" y="2477"/>
                  </a:cubicBezTo>
                  <a:cubicBezTo>
                    <a:pt x="9974" y="2390"/>
                    <a:pt x="10226" y="2380"/>
                    <a:pt x="10456" y="2291"/>
                  </a:cubicBezTo>
                  <a:cubicBezTo>
                    <a:pt x="10662" y="2196"/>
                    <a:pt x="10828" y="2035"/>
                    <a:pt x="11009" y="1902"/>
                  </a:cubicBezTo>
                  <a:cubicBezTo>
                    <a:pt x="11684" y="1354"/>
                    <a:pt x="12540" y="1103"/>
                    <a:pt x="13399" y="1066"/>
                  </a:cubicBezTo>
                  <a:cubicBezTo>
                    <a:pt x="13949" y="1046"/>
                    <a:pt x="14495" y="973"/>
                    <a:pt x="15020" y="800"/>
                  </a:cubicBezTo>
                  <a:cubicBezTo>
                    <a:pt x="15407" y="687"/>
                    <a:pt x="15783" y="538"/>
                    <a:pt x="16147" y="367"/>
                  </a:cubicBezTo>
                  <a:cubicBezTo>
                    <a:pt x="16209" y="341"/>
                    <a:pt x="16269" y="307"/>
                    <a:pt x="16333" y="297"/>
                  </a:cubicBezTo>
                  <a:cubicBezTo>
                    <a:pt x="16418" y="289"/>
                    <a:pt x="16493" y="347"/>
                    <a:pt x="16510" y="428"/>
                  </a:cubicBezTo>
                  <a:cubicBezTo>
                    <a:pt x="16513" y="400"/>
                    <a:pt x="16517" y="374"/>
                    <a:pt x="16519" y="347"/>
                  </a:cubicBezTo>
                  <a:cubicBezTo>
                    <a:pt x="16522" y="325"/>
                    <a:pt x="16492" y="313"/>
                    <a:pt x="16490" y="290"/>
                  </a:cubicBezTo>
                  <a:cubicBezTo>
                    <a:pt x="16450" y="195"/>
                    <a:pt x="16495" y="80"/>
                    <a:pt x="16591" y="41"/>
                  </a:cubicBezTo>
                  <a:cubicBezTo>
                    <a:pt x="16686" y="1"/>
                    <a:pt x="16806" y="39"/>
                    <a:pt x="16858" y="128"/>
                  </a:cubicBezTo>
                  <a:cubicBezTo>
                    <a:pt x="16925" y="255"/>
                    <a:pt x="16884" y="406"/>
                    <a:pt x="16876" y="542"/>
                  </a:cubicBezTo>
                  <a:cubicBezTo>
                    <a:pt x="16827" y="950"/>
                    <a:pt x="16776" y="1363"/>
                    <a:pt x="16642" y="1753"/>
                  </a:cubicBezTo>
                  <a:cubicBezTo>
                    <a:pt x="16313" y="2669"/>
                    <a:pt x="15523" y="3295"/>
                    <a:pt x="14998" y="4087"/>
                  </a:cubicBezTo>
                  <a:cubicBezTo>
                    <a:pt x="14699" y="4482"/>
                    <a:pt x="14684" y="5019"/>
                    <a:pt x="14357" y="5394"/>
                  </a:cubicBezTo>
                  <a:cubicBezTo>
                    <a:pt x="14088" y="5725"/>
                    <a:pt x="13773" y="6019"/>
                    <a:pt x="13439" y="6282"/>
                  </a:cubicBezTo>
                  <a:cubicBezTo>
                    <a:pt x="13156" y="6516"/>
                    <a:pt x="12802" y="6673"/>
                    <a:pt x="12571" y="6964"/>
                  </a:cubicBezTo>
                  <a:cubicBezTo>
                    <a:pt x="12499" y="7067"/>
                    <a:pt x="12480" y="7196"/>
                    <a:pt x="12444" y="7313"/>
                  </a:cubicBezTo>
                  <a:cubicBezTo>
                    <a:pt x="12381" y="7525"/>
                    <a:pt x="12286" y="7728"/>
                    <a:pt x="12159" y="7911"/>
                  </a:cubicBezTo>
                  <a:cubicBezTo>
                    <a:pt x="11523" y="8886"/>
                    <a:pt x="10527" y="9177"/>
                    <a:pt x="9456" y="9436"/>
                  </a:cubicBezTo>
                  <a:cubicBezTo>
                    <a:pt x="9013" y="9549"/>
                    <a:pt x="8560" y="9660"/>
                    <a:pt x="8159" y="9890"/>
                  </a:cubicBezTo>
                  <a:cubicBezTo>
                    <a:pt x="7485" y="10311"/>
                    <a:pt x="7066" y="11034"/>
                    <a:pt x="6806" y="11773"/>
                  </a:cubicBezTo>
                  <a:lnTo>
                    <a:pt x="6806" y="11775"/>
                  </a:lnTo>
                  <a:cubicBezTo>
                    <a:pt x="6781" y="11897"/>
                    <a:pt x="6757" y="12018"/>
                    <a:pt x="6735" y="12141"/>
                  </a:cubicBezTo>
                  <a:cubicBezTo>
                    <a:pt x="6412" y="13623"/>
                    <a:pt x="6202" y="15133"/>
                    <a:pt x="6160" y="16651"/>
                  </a:cubicBezTo>
                  <a:lnTo>
                    <a:pt x="6160" y="16833"/>
                  </a:lnTo>
                  <a:cubicBezTo>
                    <a:pt x="6163" y="16842"/>
                    <a:pt x="6167" y="16852"/>
                    <a:pt x="6171" y="16862"/>
                  </a:cubicBezTo>
                  <a:lnTo>
                    <a:pt x="6202" y="16796"/>
                  </a:lnTo>
                  <a:cubicBezTo>
                    <a:pt x="6285" y="16426"/>
                    <a:pt x="6376" y="16056"/>
                    <a:pt x="6503" y="15699"/>
                  </a:cubicBezTo>
                  <a:cubicBezTo>
                    <a:pt x="6891" y="14550"/>
                    <a:pt x="7571" y="13502"/>
                    <a:pt x="8463" y="12678"/>
                  </a:cubicBezTo>
                  <a:cubicBezTo>
                    <a:pt x="8894" y="12278"/>
                    <a:pt x="9333" y="11875"/>
                    <a:pt x="9836" y="11568"/>
                  </a:cubicBezTo>
                  <a:cubicBezTo>
                    <a:pt x="10361" y="11233"/>
                    <a:pt x="10969" y="11074"/>
                    <a:pt x="11557" y="10891"/>
                  </a:cubicBezTo>
                  <a:cubicBezTo>
                    <a:pt x="11966" y="10763"/>
                    <a:pt x="12374" y="10623"/>
                    <a:pt x="12802" y="10575"/>
                  </a:cubicBezTo>
                  <a:cubicBezTo>
                    <a:pt x="13855" y="10456"/>
                    <a:pt x="14877" y="10817"/>
                    <a:pt x="15894" y="11037"/>
                  </a:cubicBezTo>
                  <a:cubicBezTo>
                    <a:pt x="16833" y="11248"/>
                    <a:pt x="17738" y="11639"/>
                    <a:pt x="18485" y="12255"/>
                  </a:cubicBezTo>
                  <a:cubicBezTo>
                    <a:pt x="19028" y="12725"/>
                    <a:pt x="19548" y="13228"/>
                    <a:pt x="20172" y="13591"/>
                  </a:cubicBezTo>
                  <a:cubicBezTo>
                    <a:pt x="20351" y="13699"/>
                    <a:pt x="20535" y="13800"/>
                    <a:pt x="20736" y="13861"/>
                  </a:cubicBezTo>
                  <a:cubicBezTo>
                    <a:pt x="20946" y="13934"/>
                    <a:pt x="21323" y="13861"/>
                    <a:pt x="21343" y="14164"/>
                  </a:cubicBezTo>
                  <a:close/>
                </a:path>
              </a:pathLst>
            </a:custGeom>
            <a:solidFill>
              <a:srgbClr val="ABAB87"/>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229;p30">
              <a:extLst>
                <a:ext uri="{FF2B5EF4-FFF2-40B4-BE49-F238E27FC236}">
                  <a16:creationId xmlns:a16="http://schemas.microsoft.com/office/drawing/2014/main" id="{F4E1365A-22E0-668E-DCB4-02923E94B383}"/>
                </a:ext>
              </a:extLst>
            </p:cNvPr>
            <p:cNvSpPr/>
            <p:nvPr/>
          </p:nvSpPr>
          <p:spPr>
            <a:xfrm>
              <a:off x="8430766" y="4451599"/>
              <a:ext cx="431961" cy="630758"/>
            </a:xfrm>
            <a:custGeom>
              <a:avLst/>
              <a:gdLst/>
              <a:ahLst/>
              <a:cxnLst/>
              <a:rect l="l" t="t" r="r" b="b"/>
              <a:pathLst>
                <a:path w="13361" h="19510" extrusionOk="0">
                  <a:moveTo>
                    <a:pt x="4008" y="19509"/>
                  </a:moveTo>
                  <a:cubicBezTo>
                    <a:pt x="2987" y="15962"/>
                    <a:pt x="1966" y="12416"/>
                    <a:pt x="945" y="8868"/>
                  </a:cubicBezTo>
                  <a:cubicBezTo>
                    <a:pt x="476" y="7236"/>
                    <a:pt x="0" y="5551"/>
                    <a:pt x="194" y="3865"/>
                  </a:cubicBezTo>
                  <a:cubicBezTo>
                    <a:pt x="386" y="2178"/>
                    <a:pt x="1417" y="468"/>
                    <a:pt x="3055" y="0"/>
                  </a:cubicBezTo>
                  <a:lnTo>
                    <a:pt x="10306" y="0"/>
                  </a:lnTo>
                  <a:cubicBezTo>
                    <a:pt x="11944" y="468"/>
                    <a:pt x="12974" y="2178"/>
                    <a:pt x="13168" y="3865"/>
                  </a:cubicBezTo>
                  <a:cubicBezTo>
                    <a:pt x="13360" y="5553"/>
                    <a:pt x="12886" y="7237"/>
                    <a:pt x="12416" y="8868"/>
                  </a:cubicBezTo>
                  <a:cubicBezTo>
                    <a:pt x="11394" y="12416"/>
                    <a:pt x="10374" y="15962"/>
                    <a:pt x="9352" y="19509"/>
                  </a:cubicBezTo>
                </a:path>
              </a:pathLst>
            </a:custGeom>
            <a:solidFill>
              <a:srgbClr val="CBAD8A"/>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 name="Google Shape;200;p27">
            <a:extLst>
              <a:ext uri="{FF2B5EF4-FFF2-40B4-BE49-F238E27FC236}">
                <a16:creationId xmlns:a16="http://schemas.microsoft.com/office/drawing/2014/main" id="{033892EC-077A-2BDA-330D-E30799E74D29}"/>
              </a:ext>
            </a:extLst>
          </p:cNvPr>
          <p:cNvGrpSpPr/>
          <p:nvPr/>
        </p:nvGrpSpPr>
        <p:grpSpPr>
          <a:xfrm flipH="1">
            <a:off x="11257172" y="5225665"/>
            <a:ext cx="706370" cy="1516311"/>
            <a:chOff x="225185" y="3432997"/>
            <a:chExt cx="706370" cy="1516311"/>
          </a:xfrm>
        </p:grpSpPr>
        <p:sp>
          <p:nvSpPr>
            <p:cNvPr id="35" name="Google Shape;201;p27">
              <a:extLst>
                <a:ext uri="{FF2B5EF4-FFF2-40B4-BE49-F238E27FC236}">
                  <a16:creationId xmlns:a16="http://schemas.microsoft.com/office/drawing/2014/main" id="{94CE577C-AD0F-3332-C9E1-C49ED8FD8C80}"/>
                </a:ext>
              </a:extLst>
            </p:cNvPr>
            <p:cNvSpPr/>
            <p:nvPr/>
          </p:nvSpPr>
          <p:spPr>
            <a:xfrm>
              <a:off x="257188" y="4318549"/>
              <a:ext cx="431961" cy="630758"/>
            </a:xfrm>
            <a:custGeom>
              <a:avLst/>
              <a:gdLst/>
              <a:ahLst/>
              <a:cxnLst/>
              <a:rect l="l" t="t" r="r" b="b"/>
              <a:pathLst>
                <a:path w="13361" h="19510" extrusionOk="0">
                  <a:moveTo>
                    <a:pt x="4008" y="19509"/>
                  </a:moveTo>
                  <a:cubicBezTo>
                    <a:pt x="2987" y="15962"/>
                    <a:pt x="1966" y="12416"/>
                    <a:pt x="945" y="8868"/>
                  </a:cubicBezTo>
                  <a:cubicBezTo>
                    <a:pt x="476" y="7236"/>
                    <a:pt x="0" y="5551"/>
                    <a:pt x="194" y="3865"/>
                  </a:cubicBezTo>
                  <a:cubicBezTo>
                    <a:pt x="386" y="2178"/>
                    <a:pt x="1417" y="468"/>
                    <a:pt x="3055" y="0"/>
                  </a:cubicBezTo>
                  <a:lnTo>
                    <a:pt x="10306" y="0"/>
                  </a:lnTo>
                  <a:cubicBezTo>
                    <a:pt x="11944" y="468"/>
                    <a:pt x="12974" y="2178"/>
                    <a:pt x="13168" y="3865"/>
                  </a:cubicBezTo>
                  <a:cubicBezTo>
                    <a:pt x="13360" y="5553"/>
                    <a:pt x="12886" y="7237"/>
                    <a:pt x="12416" y="8868"/>
                  </a:cubicBezTo>
                  <a:cubicBezTo>
                    <a:pt x="11394" y="12416"/>
                    <a:pt x="10374" y="15962"/>
                    <a:pt x="9352" y="19509"/>
                  </a:cubicBezTo>
                </a:path>
              </a:pathLst>
            </a:custGeom>
            <a:solidFill>
              <a:srgbClr val="AEB8C8"/>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36" name="Google Shape;202;p27">
              <a:extLst>
                <a:ext uri="{FF2B5EF4-FFF2-40B4-BE49-F238E27FC236}">
                  <a16:creationId xmlns:a16="http://schemas.microsoft.com/office/drawing/2014/main" id="{C7292669-9FC6-CCAB-EAB7-3A5B8ED6D414}"/>
                </a:ext>
              </a:extLst>
            </p:cNvPr>
            <p:cNvSpPr/>
            <p:nvPr/>
          </p:nvSpPr>
          <p:spPr>
            <a:xfrm>
              <a:off x="225185" y="3432997"/>
              <a:ext cx="706370" cy="864270"/>
            </a:xfrm>
            <a:custGeom>
              <a:avLst/>
              <a:gdLst/>
              <a:ahLst/>
              <a:cxnLst/>
              <a:rect l="l" t="t" r="r" b="b"/>
              <a:pathLst>
                <a:path w="25991" h="31798" extrusionOk="0">
                  <a:moveTo>
                    <a:pt x="11865" y="16936"/>
                  </a:moveTo>
                  <a:cubicBezTo>
                    <a:pt x="12121" y="16936"/>
                    <a:pt x="12157" y="17333"/>
                    <a:pt x="11899" y="17333"/>
                  </a:cubicBezTo>
                  <a:cubicBezTo>
                    <a:pt x="11644" y="17333"/>
                    <a:pt x="11608" y="16936"/>
                    <a:pt x="11865" y="16936"/>
                  </a:cubicBezTo>
                  <a:close/>
                  <a:moveTo>
                    <a:pt x="12414" y="20380"/>
                  </a:moveTo>
                  <a:cubicBezTo>
                    <a:pt x="12399" y="20390"/>
                    <a:pt x="12381" y="20395"/>
                    <a:pt x="12362" y="20396"/>
                  </a:cubicBezTo>
                  <a:cubicBezTo>
                    <a:pt x="12336" y="20399"/>
                    <a:pt x="12312" y="20394"/>
                    <a:pt x="12289" y="20384"/>
                  </a:cubicBezTo>
                  <a:cubicBezTo>
                    <a:pt x="12279" y="20377"/>
                    <a:pt x="12268" y="20369"/>
                    <a:pt x="12258" y="20363"/>
                  </a:cubicBezTo>
                  <a:cubicBezTo>
                    <a:pt x="12238" y="20346"/>
                    <a:pt x="12223" y="20325"/>
                    <a:pt x="12213" y="20302"/>
                  </a:cubicBezTo>
                  <a:cubicBezTo>
                    <a:pt x="12208" y="20274"/>
                    <a:pt x="12202" y="20248"/>
                    <a:pt x="12196" y="20222"/>
                  </a:cubicBezTo>
                  <a:cubicBezTo>
                    <a:pt x="12189" y="20202"/>
                    <a:pt x="12187" y="20181"/>
                    <a:pt x="12191" y="20159"/>
                  </a:cubicBezTo>
                  <a:cubicBezTo>
                    <a:pt x="12193" y="20149"/>
                    <a:pt x="12197" y="20139"/>
                    <a:pt x="12199" y="20129"/>
                  </a:cubicBezTo>
                  <a:cubicBezTo>
                    <a:pt x="12206" y="20113"/>
                    <a:pt x="12216" y="20099"/>
                    <a:pt x="12229" y="20091"/>
                  </a:cubicBezTo>
                  <a:cubicBezTo>
                    <a:pt x="12237" y="20081"/>
                    <a:pt x="12244" y="20076"/>
                    <a:pt x="12256" y="20072"/>
                  </a:cubicBezTo>
                  <a:cubicBezTo>
                    <a:pt x="12270" y="20063"/>
                    <a:pt x="12284" y="20060"/>
                    <a:pt x="12301" y="20058"/>
                  </a:cubicBezTo>
                  <a:cubicBezTo>
                    <a:pt x="12311" y="20058"/>
                    <a:pt x="12321" y="20060"/>
                    <a:pt x="12333" y="20060"/>
                  </a:cubicBezTo>
                  <a:cubicBezTo>
                    <a:pt x="12350" y="20062"/>
                    <a:pt x="12366" y="20068"/>
                    <a:pt x="12378" y="20077"/>
                  </a:cubicBezTo>
                  <a:cubicBezTo>
                    <a:pt x="12393" y="20085"/>
                    <a:pt x="12405" y="20097"/>
                    <a:pt x="12414" y="20111"/>
                  </a:cubicBezTo>
                  <a:cubicBezTo>
                    <a:pt x="12433" y="20132"/>
                    <a:pt x="12449" y="20152"/>
                    <a:pt x="12467" y="20171"/>
                  </a:cubicBezTo>
                  <a:cubicBezTo>
                    <a:pt x="12481" y="20191"/>
                    <a:pt x="12490" y="20215"/>
                    <a:pt x="12491" y="20241"/>
                  </a:cubicBezTo>
                  <a:cubicBezTo>
                    <a:pt x="12494" y="20260"/>
                    <a:pt x="12491" y="20278"/>
                    <a:pt x="12485" y="20294"/>
                  </a:cubicBezTo>
                  <a:cubicBezTo>
                    <a:pt x="12481" y="20314"/>
                    <a:pt x="12472" y="20330"/>
                    <a:pt x="12459" y="20345"/>
                  </a:cubicBezTo>
                  <a:cubicBezTo>
                    <a:pt x="12448" y="20360"/>
                    <a:pt x="12433" y="20372"/>
                    <a:pt x="12414" y="20380"/>
                  </a:cubicBezTo>
                  <a:close/>
                  <a:moveTo>
                    <a:pt x="15419" y="17764"/>
                  </a:moveTo>
                  <a:cubicBezTo>
                    <a:pt x="15413" y="17795"/>
                    <a:pt x="15398" y="17822"/>
                    <a:pt x="15377" y="17844"/>
                  </a:cubicBezTo>
                  <a:cubicBezTo>
                    <a:pt x="15357" y="17870"/>
                    <a:pt x="15332" y="17889"/>
                    <a:pt x="15302" y="17900"/>
                  </a:cubicBezTo>
                  <a:cubicBezTo>
                    <a:pt x="15277" y="17915"/>
                    <a:pt x="15249" y="17925"/>
                    <a:pt x="15218" y="17927"/>
                  </a:cubicBezTo>
                  <a:cubicBezTo>
                    <a:pt x="15177" y="17931"/>
                    <a:pt x="15139" y="17924"/>
                    <a:pt x="15101" y="17906"/>
                  </a:cubicBezTo>
                  <a:cubicBezTo>
                    <a:pt x="15083" y="17895"/>
                    <a:pt x="15067" y="17885"/>
                    <a:pt x="15048" y="17873"/>
                  </a:cubicBezTo>
                  <a:cubicBezTo>
                    <a:pt x="15016" y="17845"/>
                    <a:pt x="14993" y="17813"/>
                    <a:pt x="14979" y="17773"/>
                  </a:cubicBezTo>
                  <a:cubicBezTo>
                    <a:pt x="14975" y="17755"/>
                    <a:pt x="14970" y="17735"/>
                    <a:pt x="14966" y="17716"/>
                  </a:cubicBezTo>
                  <a:cubicBezTo>
                    <a:pt x="14962" y="17685"/>
                    <a:pt x="14966" y="17657"/>
                    <a:pt x="14977" y="17628"/>
                  </a:cubicBezTo>
                  <a:cubicBezTo>
                    <a:pt x="14984" y="17597"/>
                    <a:pt x="14998" y="17571"/>
                    <a:pt x="15020" y="17547"/>
                  </a:cubicBezTo>
                  <a:cubicBezTo>
                    <a:pt x="15039" y="17521"/>
                    <a:pt x="15064" y="17504"/>
                    <a:pt x="15092" y="17492"/>
                  </a:cubicBezTo>
                  <a:cubicBezTo>
                    <a:pt x="15118" y="17477"/>
                    <a:pt x="15146" y="17468"/>
                    <a:pt x="15177" y="17467"/>
                  </a:cubicBezTo>
                  <a:cubicBezTo>
                    <a:pt x="15218" y="17463"/>
                    <a:pt x="15257" y="17470"/>
                    <a:pt x="15293" y="17487"/>
                  </a:cubicBezTo>
                  <a:cubicBezTo>
                    <a:pt x="15311" y="17499"/>
                    <a:pt x="15327" y="17509"/>
                    <a:pt x="15346" y="17520"/>
                  </a:cubicBezTo>
                  <a:cubicBezTo>
                    <a:pt x="15378" y="17548"/>
                    <a:pt x="15401" y="17581"/>
                    <a:pt x="15415" y="17620"/>
                  </a:cubicBezTo>
                  <a:cubicBezTo>
                    <a:pt x="15419" y="17639"/>
                    <a:pt x="15424" y="17658"/>
                    <a:pt x="15428" y="17678"/>
                  </a:cubicBezTo>
                  <a:cubicBezTo>
                    <a:pt x="15434" y="17708"/>
                    <a:pt x="15430" y="17735"/>
                    <a:pt x="15419" y="17764"/>
                  </a:cubicBezTo>
                  <a:close/>
                  <a:moveTo>
                    <a:pt x="15595" y="16825"/>
                  </a:moveTo>
                  <a:cubicBezTo>
                    <a:pt x="15896" y="16825"/>
                    <a:pt x="15940" y="17296"/>
                    <a:pt x="15636" y="17296"/>
                  </a:cubicBezTo>
                  <a:cubicBezTo>
                    <a:pt x="15334" y="17297"/>
                    <a:pt x="15290" y="16825"/>
                    <a:pt x="15595" y="16825"/>
                  </a:cubicBezTo>
                  <a:close/>
                  <a:moveTo>
                    <a:pt x="16192" y="17852"/>
                  </a:moveTo>
                  <a:cubicBezTo>
                    <a:pt x="16184" y="17872"/>
                    <a:pt x="16171" y="17888"/>
                    <a:pt x="16155" y="17900"/>
                  </a:cubicBezTo>
                  <a:cubicBezTo>
                    <a:pt x="16145" y="17910"/>
                    <a:pt x="16134" y="17919"/>
                    <a:pt x="16122" y="17924"/>
                  </a:cubicBezTo>
                  <a:cubicBezTo>
                    <a:pt x="16109" y="17931"/>
                    <a:pt x="16097" y="17936"/>
                    <a:pt x="16084" y="17937"/>
                  </a:cubicBezTo>
                  <a:cubicBezTo>
                    <a:pt x="16071" y="17941"/>
                    <a:pt x="16058" y="17942"/>
                    <a:pt x="16045" y="17941"/>
                  </a:cubicBezTo>
                  <a:cubicBezTo>
                    <a:pt x="16024" y="17942"/>
                    <a:pt x="16004" y="17937"/>
                    <a:pt x="15985" y="17929"/>
                  </a:cubicBezTo>
                  <a:cubicBezTo>
                    <a:pt x="15974" y="17921"/>
                    <a:pt x="15962" y="17912"/>
                    <a:pt x="15950" y="17906"/>
                  </a:cubicBezTo>
                  <a:cubicBezTo>
                    <a:pt x="15942" y="17896"/>
                    <a:pt x="15931" y="17886"/>
                    <a:pt x="15922" y="17875"/>
                  </a:cubicBezTo>
                  <a:cubicBezTo>
                    <a:pt x="15916" y="17864"/>
                    <a:pt x="15911" y="17852"/>
                    <a:pt x="15904" y="17839"/>
                  </a:cubicBezTo>
                  <a:cubicBezTo>
                    <a:pt x="15902" y="17834"/>
                    <a:pt x="15900" y="17828"/>
                    <a:pt x="15897" y="17823"/>
                  </a:cubicBezTo>
                  <a:cubicBezTo>
                    <a:pt x="15897" y="17822"/>
                    <a:pt x="15897" y="17822"/>
                    <a:pt x="15896" y="17821"/>
                  </a:cubicBezTo>
                  <a:cubicBezTo>
                    <a:pt x="15893" y="17814"/>
                    <a:pt x="15892" y="17806"/>
                    <a:pt x="15891" y="17800"/>
                  </a:cubicBezTo>
                  <a:cubicBezTo>
                    <a:pt x="15885" y="17779"/>
                    <a:pt x="15883" y="17758"/>
                    <a:pt x="15888" y="17738"/>
                  </a:cubicBezTo>
                  <a:cubicBezTo>
                    <a:pt x="15888" y="17730"/>
                    <a:pt x="15891" y="17724"/>
                    <a:pt x="15895" y="17718"/>
                  </a:cubicBezTo>
                  <a:cubicBezTo>
                    <a:pt x="15897" y="17711"/>
                    <a:pt x="15898" y="17703"/>
                    <a:pt x="15902" y="17697"/>
                  </a:cubicBezTo>
                  <a:cubicBezTo>
                    <a:pt x="15902" y="17695"/>
                    <a:pt x="15902" y="17695"/>
                    <a:pt x="15903" y="17694"/>
                  </a:cubicBezTo>
                  <a:cubicBezTo>
                    <a:pt x="15904" y="17691"/>
                    <a:pt x="15904" y="17689"/>
                    <a:pt x="15906" y="17685"/>
                  </a:cubicBezTo>
                  <a:cubicBezTo>
                    <a:pt x="15914" y="17664"/>
                    <a:pt x="15927" y="17648"/>
                    <a:pt x="15944" y="17634"/>
                  </a:cubicBezTo>
                  <a:cubicBezTo>
                    <a:pt x="15953" y="17623"/>
                    <a:pt x="15964" y="17616"/>
                    <a:pt x="15979" y="17611"/>
                  </a:cubicBezTo>
                  <a:cubicBezTo>
                    <a:pt x="15990" y="17603"/>
                    <a:pt x="16003" y="17597"/>
                    <a:pt x="16017" y="17596"/>
                  </a:cubicBezTo>
                  <a:cubicBezTo>
                    <a:pt x="16030" y="17591"/>
                    <a:pt x="16045" y="17590"/>
                    <a:pt x="16057" y="17592"/>
                  </a:cubicBezTo>
                  <a:cubicBezTo>
                    <a:pt x="16078" y="17591"/>
                    <a:pt x="16098" y="17596"/>
                    <a:pt x="16118" y="17606"/>
                  </a:cubicBezTo>
                  <a:cubicBezTo>
                    <a:pt x="16129" y="17613"/>
                    <a:pt x="16142" y="17621"/>
                    <a:pt x="16154" y="17628"/>
                  </a:cubicBezTo>
                  <a:cubicBezTo>
                    <a:pt x="16164" y="17639"/>
                    <a:pt x="16173" y="17649"/>
                    <a:pt x="16184" y="17660"/>
                  </a:cubicBezTo>
                  <a:cubicBezTo>
                    <a:pt x="16190" y="17674"/>
                    <a:pt x="16196" y="17685"/>
                    <a:pt x="16202" y="17698"/>
                  </a:cubicBezTo>
                  <a:cubicBezTo>
                    <a:pt x="16204" y="17700"/>
                    <a:pt x="16204" y="17703"/>
                    <a:pt x="16205" y="17707"/>
                  </a:cubicBezTo>
                  <a:cubicBezTo>
                    <a:pt x="16209" y="17721"/>
                    <a:pt x="16214" y="17736"/>
                    <a:pt x="16215" y="17752"/>
                  </a:cubicBezTo>
                  <a:cubicBezTo>
                    <a:pt x="16218" y="17786"/>
                    <a:pt x="16212" y="17803"/>
                    <a:pt x="16201" y="17835"/>
                  </a:cubicBezTo>
                  <a:cubicBezTo>
                    <a:pt x="16201" y="17837"/>
                    <a:pt x="16201" y="17837"/>
                    <a:pt x="16200" y="17838"/>
                  </a:cubicBezTo>
                  <a:cubicBezTo>
                    <a:pt x="16196" y="17839"/>
                    <a:pt x="16194" y="17846"/>
                    <a:pt x="16192" y="17852"/>
                  </a:cubicBezTo>
                  <a:close/>
                  <a:moveTo>
                    <a:pt x="5903" y="27827"/>
                  </a:moveTo>
                  <a:cubicBezTo>
                    <a:pt x="5944" y="27801"/>
                    <a:pt x="5989" y="27788"/>
                    <a:pt x="6037" y="27786"/>
                  </a:cubicBezTo>
                  <a:cubicBezTo>
                    <a:pt x="6102" y="27781"/>
                    <a:pt x="6164" y="27791"/>
                    <a:pt x="6222" y="27818"/>
                  </a:cubicBezTo>
                  <a:cubicBezTo>
                    <a:pt x="6251" y="27836"/>
                    <a:pt x="6278" y="27853"/>
                    <a:pt x="6307" y="27870"/>
                  </a:cubicBezTo>
                  <a:cubicBezTo>
                    <a:pt x="6356" y="27914"/>
                    <a:pt x="6394" y="27966"/>
                    <a:pt x="6416" y="28029"/>
                  </a:cubicBezTo>
                  <a:cubicBezTo>
                    <a:pt x="6422" y="28060"/>
                    <a:pt x="6428" y="28091"/>
                    <a:pt x="6435" y="28121"/>
                  </a:cubicBezTo>
                  <a:cubicBezTo>
                    <a:pt x="6442" y="28169"/>
                    <a:pt x="6435" y="28215"/>
                    <a:pt x="6417" y="28260"/>
                  </a:cubicBezTo>
                  <a:cubicBezTo>
                    <a:pt x="6407" y="28308"/>
                    <a:pt x="6384" y="28351"/>
                    <a:pt x="6350" y="28388"/>
                  </a:cubicBezTo>
                  <a:cubicBezTo>
                    <a:pt x="6319" y="28428"/>
                    <a:pt x="6281" y="28457"/>
                    <a:pt x="6236" y="28477"/>
                  </a:cubicBezTo>
                  <a:cubicBezTo>
                    <a:pt x="6195" y="28502"/>
                    <a:pt x="6150" y="28517"/>
                    <a:pt x="6102" y="28519"/>
                  </a:cubicBezTo>
                  <a:cubicBezTo>
                    <a:pt x="6037" y="28524"/>
                    <a:pt x="5975" y="28514"/>
                    <a:pt x="5917" y="28487"/>
                  </a:cubicBezTo>
                  <a:cubicBezTo>
                    <a:pt x="5888" y="28469"/>
                    <a:pt x="5861" y="28452"/>
                    <a:pt x="5832" y="28435"/>
                  </a:cubicBezTo>
                  <a:cubicBezTo>
                    <a:pt x="5783" y="28391"/>
                    <a:pt x="5746" y="28339"/>
                    <a:pt x="5723" y="28276"/>
                  </a:cubicBezTo>
                  <a:cubicBezTo>
                    <a:pt x="5717" y="28245"/>
                    <a:pt x="5711" y="28214"/>
                    <a:pt x="5703" y="28184"/>
                  </a:cubicBezTo>
                  <a:cubicBezTo>
                    <a:pt x="5696" y="28136"/>
                    <a:pt x="5703" y="28090"/>
                    <a:pt x="5721" y="28045"/>
                  </a:cubicBezTo>
                  <a:cubicBezTo>
                    <a:pt x="5731" y="27997"/>
                    <a:pt x="5753" y="27954"/>
                    <a:pt x="5788" y="27917"/>
                  </a:cubicBezTo>
                  <a:cubicBezTo>
                    <a:pt x="5819" y="27876"/>
                    <a:pt x="5857" y="27847"/>
                    <a:pt x="5903" y="27827"/>
                  </a:cubicBezTo>
                  <a:close/>
                  <a:moveTo>
                    <a:pt x="5595" y="27152"/>
                  </a:moveTo>
                  <a:cubicBezTo>
                    <a:pt x="5573" y="27133"/>
                    <a:pt x="5556" y="27113"/>
                    <a:pt x="5545" y="27086"/>
                  </a:cubicBezTo>
                  <a:cubicBezTo>
                    <a:pt x="5531" y="27062"/>
                    <a:pt x="5522" y="27039"/>
                    <a:pt x="5521" y="27010"/>
                  </a:cubicBezTo>
                  <a:cubicBezTo>
                    <a:pt x="5519" y="26974"/>
                    <a:pt x="5525" y="26939"/>
                    <a:pt x="5540" y="26906"/>
                  </a:cubicBezTo>
                  <a:cubicBezTo>
                    <a:pt x="5550" y="26891"/>
                    <a:pt x="5558" y="26875"/>
                    <a:pt x="5569" y="26859"/>
                  </a:cubicBezTo>
                  <a:cubicBezTo>
                    <a:pt x="5593" y="26830"/>
                    <a:pt x="5623" y="26809"/>
                    <a:pt x="5658" y="26797"/>
                  </a:cubicBezTo>
                  <a:cubicBezTo>
                    <a:pt x="5692" y="26784"/>
                    <a:pt x="5727" y="26781"/>
                    <a:pt x="5763" y="26788"/>
                  </a:cubicBezTo>
                  <a:cubicBezTo>
                    <a:pt x="5782" y="26793"/>
                    <a:pt x="5798" y="26798"/>
                    <a:pt x="5816" y="26804"/>
                  </a:cubicBezTo>
                  <a:cubicBezTo>
                    <a:pt x="5831" y="26814"/>
                    <a:pt x="5849" y="26824"/>
                    <a:pt x="5864" y="26834"/>
                  </a:cubicBezTo>
                  <a:cubicBezTo>
                    <a:pt x="5865" y="26835"/>
                    <a:pt x="5865" y="26835"/>
                    <a:pt x="5866" y="26835"/>
                  </a:cubicBezTo>
                  <a:cubicBezTo>
                    <a:pt x="5867" y="26836"/>
                    <a:pt x="5870" y="26837"/>
                    <a:pt x="5871" y="26839"/>
                  </a:cubicBezTo>
                  <a:lnTo>
                    <a:pt x="5883" y="26846"/>
                  </a:lnTo>
                  <a:cubicBezTo>
                    <a:pt x="5891" y="26851"/>
                    <a:pt x="5897" y="26856"/>
                    <a:pt x="5905" y="26861"/>
                  </a:cubicBezTo>
                  <a:cubicBezTo>
                    <a:pt x="5929" y="26881"/>
                    <a:pt x="5947" y="26906"/>
                    <a:pt x="5957" y="26934"/>
                  </a:cubicBezTo>
                  <a:cubicBezTo>
                    <a:pt x="5965" y="26954"/>
                    <a:pt x="5968" y="26976"/>
                    <a:pt x="5965" y="26999"/>
                  </a:cubicBezTo>
                  <a:cubicBezTo>
                    <a:pt x="5967" y="27020"/>
                    <a:pt x="5962" y="27042"/>
                    <a:pt x="5952" y="27062"/>
                  </a:cubicBezTo>
                  <a:cubicBezTo>
                    <a:pt x="5938" y="27091"/>
                    <a:pt x="5918" y="27114"/>
                    <a:pt x="5892" y="27132"/>
                  </a:cubicBezTo>
                  <a:lnTo>
                    <a:pt x="5869" y="27148"/>
                  </a:lnTo>
                  <a:cubicBezTo>
                    <a:pt x="5847" y="27162"/>
                    <a:pt x="5824" y="27179"/>
                    <a:pt x="5799" y="27186"/>
                  </a:cubicBezTo>
                  <a:cubicBezTo>
                    <a:pt x="5764" y="27197"/>
                    <a:pt x="5730" y="27201"/>
                    <a:pt x="5694" y="27195"/>
                  </a:cubicBezTo>
                  <a:cubicBezTo>
                    <a:pt x="5655" y="27190"/>
                    <a:pt x="5623" y="27175"/>
                    <a:pt x="5595" y="27152"/>
                  </a:cubicBezTo>
                  <a:close/>
                  <a:moveTo>
                    <a:pt x="25964" y="6740"/>
                  </a:moveTo>
                  <a:cubicBezTo>
                    <a:pt x="25990" y="7103"/>
                    <a:pt x="25733" y="7420"/>
                    <a:pt x="25492" y="7693"/>
                  </a:cubicBezTo>
                  <a:cubicBezTo>
                    <a:pt x="24635" y="8665"/>
                    <a:pt x="23731" y="9669"/>
                    <a:pt x="22528" y="10155"/>
                  </a:cubicBezTo>
                  <a:cubicBezTo>
                    <a:pt x="20387" y="11020"/>
                    <a:pt x="17694" y="10083"/>
                    <a:pt x="15801" y="11406"/>
                  </a:cubicBezTo>
                  <a:cubicBezTo>
                    <a:pt x="15801" y="11406"/>
                    <a:pt x="15502" y="11526"/>
                    <a:pt x="15476" y="11643"/>
                  </a:cubicBezTo>
                  <a:cubicBezTo>
                    <a:pt x="15434" y="11831"/>
                    <a:pt x="15665" y="11955"/>
                    <a:pt x="15850" y="12006"/>
                  </a:cubicBezTo>
                  <a:cubicBezTo>
                    <a:pt x="17711" y="12510"/>
                    <a:pt x="19685" y="12597"/>
                    <a:pt x="21584" y="12253"/>
                  </a:cubicBezTo>
                  <a:cubicBezTo>
                    <a:pt x="22378" y="12109"/>
                    <a:pt x="23210" y="11894"/>
                    <a:pt x="23978" y="12146"/>
                  </a:cubicBezTo>
                  <a:cubicBezTo>
                    <a:pt x="24116" y="12191"/>
                    <a:pt x="24261" y="12262"/>
                    <a:pt x="24322" y="12394"/>
                  </a:cubicBezTo>
                  <a:cubicBezTo>
                    <a:pt x="24371" y="12505"/>
                    <a:pt x="24320" y="12658"/>
                    <a:pt x="24217" y="12702"/>
                  </a:cubicBezTo>
                  <a:cubicBezTo>
                    <a:pt x="24344" y="12691"/>
                    <a:pt x="24479" y="12775"/>
                    <a:pt x="24514" y="12900"/>
                  </a:cubicBezTo>
                  <a:cubicBezTo>
                    <a:pt x="24555" y="13047"/>
                    <a:pt x="24450" y="13217"/>
                    <a:pt x="24299" y="13246"/>
                  </a:cubicBezTo>
                  <a:cubicBezTo>
                    <a:pt x="24374" y="13262"/>
                    <a:pt x="24400" y="13364"/>
                    <a:pt x="24366" y="13432"/>
                  </a:cubicBezTo>
                  <a:cubicBezTo>
                    <a:pt x="24333" y="13499"/>
                    <a:pt x="24261" y="13539"/>
                    <a:pt x="24193" y="13573"/>
                  </a:cubicBezTo>
                  <a:cubicBezTo>
                    <a:pt x="22661" y="14338"/>
                    <a:pt x="20825" y="14292"/>
                    <a:pt x="19183" y="13812"/>
                  </a:cubicBezTo>
                  <a:cubicBezTo>
                    <a:pt x="18323" y="13560"/>
                    <a:pt x="17495" y="13197"/>
                    <a:pt x="16622" y="12999"/>
                  </a:cubicBezTo>
                  <a:cubicBezTo>
                    <a:pt x="15969" y="12852"/>
                    <a:pt x="15297" y="12800"/>
                    <a:pt x="14648" y="12640"/>
                  </a:cubicBezTo>
                  <a:cubicBezTo>
                    <a:pt x="14510" y="12607"/>
                    <a:pt x="14373" y="12566"/>
                    <a:pt x="14237" y="12520"/>
                  </a:cubicBezTo>
                  <a:cubicBezTo>
                    <a:pt x="14282" y="12609"/>
                    <a:pt x="14296" y="12715"/>
                    <a:pt x="14251" y="12808"/>
                  </a:cubicBezTo>
                  <a:cubicBezTo>
                    <a:pt x="14147" y="13029"/>
                    <a:pt x="13788" y="13061"/>
                    <a:pt x="13647" y="12861"/>
                  </a:cubicBezTo>
                  <a:cubicBezTo>
                    <a:pt x="13525" y="13318"/>
                    <a:pt x="13336" y="13844"/>
                    <a:pt x="12885" y="13981"/>
                  </a:cubicBezTo>
                  <a:cubicBezTo>
                    <a:pt x="12681" y="14043"/>
                    <a:pt x="12453" y="14000"/>
                    <a:pt x="12274" y="13884"/>
                  </a:cubicBezTo>
                  <a:cubicBezTo>
                    <a:pt x="11606" y="15203"/>
                    <a:pt x="11202" y="16654"/>
                    <a:pt x="11101" y="18130"/>
                  </a:cubicBezTo>
                  <a:cubicBezTo>
                    <a:pt x="11066" y="18626"/>
                    <a:pt x="11065" y="19125"/>
                    <a:pt x="11059" y="19624"/>
                  </a:cubicBezTo>
                  <a:cubicBezTo>
                    <a:pt x="11091" y="19541"/>
                    <a:pt x="11123" y="19455"/>
                    <a:pt x="11159" y="19373"/>
                  </a:cubicBezTo>
                  <a:cubicBezTo>
                    <a:pt x="11384" y="18856"/>
                    <a:pt x="11771" y="18352"/>
                    <a:pt x="12259" y="18039"/>
                  </a:cubicBezTo>
                  <a:cubicBezTo>
                    <a:pt x="12412" y="17843"/>
                    <a:pt x="12557" y="17643"/>
                    <a:pt x="12683" y="17431"/>
                  </a:cubicBezTo>
                  <a:cubicBezTo>
                    <a:pt x="12841" y="17163"/>
                    <a:pt x="12988" y="16867"/>
                    <a:pt x="13064" y="16565"/>
                  </a:cubicBezTo>
                  <a:cubicBezTo>
                    <a:pt x="13133" y="16294"/>
                    <a:pt x="13082" y="16047"/>
                    <a:pt x="12849" y="15877"/>
                  </a:cubicBezTo>
                  <a:cubicBezTo>
                    <a:pt x="12693" y="15764"/>
                    <a:pt x="12836" y="15559"/>
                    <a:pt x="12992" y="15570"/>
                  </a:cubicBezTo>
                  <a:cubicBezTo>
                    <a:pt x="13382" y="15594"/>
                    <a:pt x="13550" y="15997"/>
                    <a:pt x="13531" y="16341"/>
                  </a:cubicBezTo>
                  <a:cubicBezTo>
                    <a:pt x="13529" y="16388"/>
                    <a:pt x="13522" y="16436"/>
                    <a:pt x="13514" y="16484"/>
                  </a:cubicBezTo>
                  <a:cubicBezTo>
                    <a:pt x="13531" y="16473"/>
                    <a:pt x="13544" y="16459"/>
                    <a:pt x="13561" y="16449"/>
                  </a:cubicBezTo>
                  <a:cubicBezTo>
                    <a:pt x="13773" y="16324"/>
                    <a:pt x="14005" y="16244"/>
                    <a:pt x="14249" y="16210"/>
                  </a:cubicBezTo>
                  <a:cubicBezTo>
                    <a:pt x="14484" y="16176"/>
                    <a:pt x="14771" y="16165"/>
                    <a:pt x="14978" y="16297"/>
                  </a:cubicBezTo>
                  <a:cubicBezTo>
                    <a:pt x="15085" y="16364"/>
                    <a:pt x="15011" y="16535"/>
                    <a:pt x="14901" y="16544"/>
                  </a:cubicBezTo>
                  <a:cubicBezTo>
                    <a:pt x="14791" y="16552"/>
                    <a:pt x="14679" y="16526"/>
                    <a:pt x="14568" y="16513"/>
                  </a:cubicBezTo>
                  <a:cubicBezTo>
                    <a:pt x="14466" y="16501"/>
                    <a:pt x="14361" y="16501"/>
                    <a:pt x="14258" y="16510"/>
                  </a:cubicBezTo>
                  <a:cubicBezTo>
                    <a:pt x="14057" y="16529"/>
                    <a:pt x="13858" y="16583"/>
                    <a:pt x="13678" y="16675"/>
                  </a:cubicBezTo>
                  <a:cubicBezTo>
                    <a:pt x="13580" y="16726"/>
                    <a:pt x="13488" y="16788"/>
                    <a:pt x="13400" y="16858"/>
                  </a:cubicBezTo>
                  <a:cubicBezTo>
                    <a:pt x="13323" y="17038"/>
                    <a:pt x="13222" y="17210"/>
                    <a:pt x="13118" y="17370"/>
                  </a:cubicBezTo>
                  <a:cubicBezTo>
                    <a:pt x="13021" y="17518"/>
                    <a:pt x="12916" y="17658"/>
                    <a:pt x="12804" y="17792"/>
                  </a:cubicBezTo>
                  <a:cubicBezTo>
                    <a:pt x="13017" y="17731"/>
                    <a:pt x="13242" y="17708"/>
                    <a:pt x="13475" y="17734"/>
                  </a:cubicBezTo>
                  <a:cubicBezTo>
                    <a:pt x="14019" y="17796"/>
                    <a:pt x="14448" y="18217"/>
                    <a:pt x="14532" y="18754"/>
                  </a:cubicBezTo>
                  <a:cubicBezTo>
                    <a:pt x="14607" y="19236"/>
                    <a:pt x="14328" y="19815"/>
                    <a:pt x="13834" y="19944"/>
                  </a:cubicBezTo>
                  <a:cubicBezTo>
                    <a:pt x="13577" y="20011"/>
                    <a:pt x="13429" y="19711"/>
                    <a:pt x="13628" y="19542"/>
                  </a:cubicBezTo>
                  <a:cubicBezTo>
                    <a:pt x="13800" y="19396"/>
                    <a:pt x="13971" y="19208"/>
                    <a:pt x="13999" y="18974"/>
                  </a:cubicBezTo>
                  <a:cubicBezTo>
                    <a:pt x="14024" y="18761"/>
                    <a:pt x="13933" y="18549"/>
                    <a:pt x="13776" y="18409"/>
                  </a:cubicBezTo>
                  <a:cubicBezTo>
                    <a:pt x="13383" y="17895"/>
                    <a:pt x="12757" y="18291"/>
                    <a:pt x="12389" y="18559"/>
                  </a:cubicBezTo>
                  <a:cubicBezTo>
                    <a:pt x="11725" y="19043"/>
                    <a:pt x="11378" y="19823"/>
                    <a:pt x="11033" y="20571"/>
                  </a:cubicBezTo>
                  <a:cubicBezTo>
                    <a:pt x="11015" y="20890"/>
                    <a:pt x="10989" y="21209"/>
                    <a:pt x="10940" y="21524"/>
                  </a:cubicBezTo>
                  <a:cubicBezTo>
                    <a:pt x="10847" y="22116"/>
                    <a:pt x="10681" y="22695"/>
                    <a:pt x="10533" y="23274"/>
                  </a:cubicBezTo>
                  <a:cubicBezTo>
                    <a:pt x="10504" y="23395"/>
                    <a:pt x="10478" y="23514"/>
                    <a:pt x="10449" y="23635"/>
                  </a:cubicBezTo>
                  <a:cubicBezTo>
                    <a:pt x="10680" y="23810"/>
                    <a:pt x="10881" y="24021"/>
                    <a:pt x="11036" y="24266"/>
                  </a:cubicBezTo>
                  <a:cubicBezTo>
                    <a:pt x="10791" y="24358"/>
                    <a:pt x="10531" y="24414"/>
                    <a:pt x="10269" y="24434"/>
                  </a:cubicBezTo>
                  <a:cubicBezTo>
                    <a:pt x="10030" y="25594"/>
                    <a:pt x="9866" y="26767"/>
                    <a:pt x="9779" y="27947"/>
                  </a:cubicBezTo>
                  <a:cubicBezTo>
                    <a:pt x="10284" y="27472"/>
                    <a:pt x="10894" y="27078"/>
                    <a:pt x="11436" y="26637"/>
                  </a:cubicBezTo>
                  <a:cubicBezTo>
                    <a:pt x="11730" y="26397"/>
                    <a:pt x="12014" y="26131"/>
                    <a:pt x="12175" y="25789"/>
                  </a:cubicBezTo>
                  <a:cubicBezTo>
                    <a:pt x="12328" y="25464"/>
                    <a:pt x="12355" y="25094"/>
                    <a:pt x="12386" y="24735"/>
                  </a:cubicBezTo>
                  <a:cubicBezTo>
                    <a:pt x="12455" y="23905"/>
                    <a:pt x="12551" y="23062"/>
                    <a:pt x="12885" y="22301"/>
                  </a:cubicBezTo>
                  <a:cubicBezTo>
                    <a:pt x="13220" y="21538"/>
                    <a:pt x="13829" y="20857"/>
                    <a:pt x="14630" y="20628"/>
                  </a:cubicBezTo>
                  <a:cubicBezTo>
                    <a:pt x="15295" y="21795"/>
                    <a:pt x="14957" y="23434"/>
                    <a:pt x="13882" y="24241"/>
                  </a:cubicBezTo>
                  <a:cubicBezTo>
                    <a:pt x="13599" y="24455"/>
                    <a:pt x="13274" y="24615"/>
                    <a:pt x="13016" y="24859"/>
                  </a:cubicBezTo>
                  <a:cubicBezTo>
                    <a:pt x="12759" y="25104"/>
                    <a:pt x="12574" y="25471"/>
                    <a:pt x="12677" y="25811"/>
                  </a:cubicBezTo>
                  <a:cubicBezTo>
                    <a:pt x="13711" y="25353"/>
                    <a:pt x="14528" y="24429"/>
                    <a:pt x="14855" y="23346"/>
                  </a:cubicBezTo>
                  <a:cubicBezTo>
                    <a:pt x="14988" y="22904"/>
                    <a:pt x="15045" y="22437"/>
                    <a:pt x="15234" y="22015"/>
                  </a:cubicBezTo>
                  <a:cubicBezTo>
                    <a:pt x="15714" y="20947"/>
                    <a:pt x="16905" y="20425"/>
                    <a:pt x="17993" y="19995"/>
                  </a:cubicBezTo>
                  <a:cubicBezTo>
                    <a:pt x="18200" y="20801"/>
                    <a:pt x="17799" y="21638"/>
                    <a:pt x="17294" y="22301"/>
                  </a:cubicBezTo>
                  <a:cubicBezTo>
                    <a:pt x="16957" y="22744"/>
                    <a:pt x="16565" y="23148"/>
                    <a:pt x="16135" y="23503"/>
                  </a:cubicBezTo>
                  <a:cubicBezTo>
                    <a:pt x="16288" y="23400"/>
                    <a:pt x="16439" y="23295"/>
                    <a:pt x="16591" y="23192"/>
                  </a:cubicBezTo>
                  <a:cubicBezTo>
                    <a:pt x="17071" y="22866"/>
                    <a:pt x="17564" y="22532"/>
                    <a:pt x="18128" y="22401"/>
                  </a:cubicBezTo>
                  <a:cubicBezTo>
                    <a:pt x="18693" y="22270"/>
                    <a:pt x="19355" y="22384"/>
                    <a:pt x="19723" y="22834"/>
                  </a:cubicBezTo>
                  <a:cubicBezTo>
                    <a:pt x="18903" y="23752"/>
                    <a:pt x="17761" y="24378"/>
                    <a:pt x="16546" y="24574"/>
                  </a:cubicBezTo>
                  <a:cubicBezTo>
                    <a:pt x="16020" y="24659"/>
                    <a:pt x="15472" y="24669"/>
                    <a:pt x="14980" y="24873"/>
                  </a:cubicBezTo>
                  <a:cubicBezTo>
                    <a:pt x="13983" y="25285"/>
                    <a:pt x="13393" y="26413"/>
                    <a:pt x="12367" y="26743"/>
                  </a:cubicBezTo>
                  <a:cubicBezTo>
                    <a:pt x="13407" y="26812"/>
                    <a:pt x="14338" y="26153"/>
                    <a:pt x="15326" y="25815"/>
                  </a:cubicBezTo>
                  <a:cubicBezTo>
                    <a:pt x="16525" y="25405"/>
                    <a:pt x="17965" y="25515"/>
                    <a:pt x="18912" y="26357"/>
                  </a:cubicBezTo>
                  <a:cubicBezTo>
                    <a:pt x="17889" y="27199"/>
                    <a:pt x="16439" y="27490"/>
                    <a:pt x="15171" y="27108"/>
                  </a:cubicBezTo>
                  <a:cubicBezTo>
                    <a:pt x="14930" y="27036"/>
                    <a:pt x="14693" y="26941"/>
                    <a:pt x="14442" y="26917"/>
                  </a:cubicBezTo>
                  <a:cubicBezTo>
                    <a:pt x="14178" y="26893"/>
                    <a:pt x="13916" y="26951"/>
                    <a:pt x="13659" y="27008"/>
                  </a:cubicBezTo>
                  <a:cubicBezTo>
                    <a:pt x="13248" y="27098"/>
                    <a:pt x="12837" y="27189"/>
                    <a:pt x="12425" y="27281"/>
                  </a:cubicBezTo>
                  <a:cubicBezTo>
                    <a:pt x="12366" y="27294"/>
                    <a:pt x="12302" y="27308"/>
                    <a:pt x="12252" y="27345"/>
                  </a:cubicBezTo>
                  <a:cubicBezTo>
                    <a:pt x="12119" y="27446"/>
                    <a:pt x="12146" y="27668"/>
                    <a:pt x="12259" y="27791"/>
                  </a:cubicBezTo>
                  <a:cubicBezTo>
                    <a:pt x="12371" y="27915"/>
                    <a:pt x="12537" y="27972"/>
                    <a:pt x="12687" y="28044"/>
                  </a:cubicBezTo>
                  <a:cubicBezTo>
                    <a:pt x="13303" y="28336"/>
                    <a:pt x="13748" y="28910"/>
                    <a:pt x="14020" y="29536"/>
                  </a:cubicBezTo>
                  <a:cubicBezTo>
                    <a:pt x="14292" y="30161"/>
                    <a:pt x="14410" y="30839"/>
                    <a:pt x="14525" y="31511"/>
                  </a:cubicBezTo>
                  <a:cubicBezTo>
                    <a:pt x="13799" y="31489"/>
                    <a:pt x="13113" y="30973"/>
                    <a:pt x="12889" y="30281"/>
                  </a:cubicBezTo>
                  <a:cubicBezTo>
                    <a:pt x="12749" y="29845"/>
                    <a:pt x="12777" y="29361"/>
                    <a:pt x="12582" y="28946"/>
                  </a:cubicBezTo>
                  <a:cubicBezTo>
                    <a:pt x="12379" y="28522"/>
                    <a:pt x="11972" y="28236"/>
                    <a:pt x="11574" y="27988"/>
                  </a:cubicBezTo>
                  <a:cubicBezTo>
                    <a:pt x="11431" y="27898"/>
                    <a:pt x="11276" y="27808"/>
                    <a:pt x="11107" y="27809"/>
                  </a:cubicBezTo>
                  <a:cubicBezTo>
                    <a:pt x="10928" y="27811"/>
                    <a:pt x="10767" y="27914"/>
                    <a:pt x="10622" y="28018"/>
                  </a:cubicBezTo>
                  <a:cubicBezTo>
                    <a:pt x="10273" y="28270"/>
                    <a:pt x="9937" y="28595"/>
                    <a:pt x="9726" y="28965"/>
                  </a:cubicBezTo>
                  <a:cubicBezTo>
                    <a:pt x="9703" y="29603"/>
                    <a:pt x="9700" y="30242"/>
                    <a:pt x="9721" y="30880"/>
                  </a:cubicBezTo>
                  <a:cubicBezTo>
                    <a:pt x="9728" y="31090"/>
                    <a:pt x="9732" y="31321"/>
                    <a:pt x="9599" y="31483"/>
                  </a:cubicBezTo>
                  <a:cubicBezTo>
                    <a:pt x="9340" y="31797"/>
                    <a:pt x="8838" y="31590"/>
                    <a:pt x="8564" y="31269"/>
                  </a:cubicBezTo>
                  <a:cubicBezTo>
                    <a:pt x="8265" y="31218"/>
                    <a:pt x="7979" y="31081"/>
                    <a:pt x="7716" y="30904"/>
                  </a:cubicBezTo>
                  <a:cubicBezTo>
                    <a:pt x="7217" y="30565"/>
                    <a:pt x="6812" y="30149"/>
                    <a:pt x="6249" y="29902"/>
                  </a:cubicBezTo>
                  <a:cubicBezTo>
                    <a:pt x="5868" y="29736"/>
                    <a:pt x="5140" y="29444"/>
                    <a:pt x="4786" y="29816"/>
                  </a:cubicBezTo>
                  <a:cubicBezTo>
                    <a:pt x="4566" y="30048"/>
                    <a:pt x="4791" y="30421"/>
                    <a:pt x="4997" y="30576"/>
                  </a:cubicBezTo>
                  <a:cubicBezTo>
                    <a:pt x="5213" y="30736"/>
                    <a:pt x="5094" y="31138"/>
                    <a:pt x="4820" y="31139"/>
                  </a:cubicBezTo>
                  <a:cubicBezTo>
                    <a:pt x="4154" y="31143"/>
                    <a:pt x="3715" y="30492"/>
                    <a:pt x="3828" y="29865"/>
                  </a:cubicBezTo>
                  <a:cubicBezTo>
                    <a:pt x="3910" y="29403"/>
                    <a:pt x="4252" y="29108"/>
                    <a:pt x="4662" y="28975"/>
                  </a:cubicBezTo>
                  <a:cubicBezTo>
                    <a:pt x="4605" y="28930"/>
                    <a:pt x="4549" y="28883"/>
                    <a:pt x="4499" y="28830"/>
                  </a:cubicBezTo>
                  <a:cubicBezTo>
                    <a:pt x="4251" y="28547"/>
                    <a:pt x="4129" y="28156"/>
                    <a:pt x="4060" y="27792"/>
                  </a:cubicBezTo>
                  <a:cubicBezTo>
                    <a:pt x="3985" y="27404"/>
                    <a:pt x="4043" y="26928"/>
                    <a:pt x="4406" y="26701"/>
                  </a:cubicBezTo>
                  <a:cubicBezTo>
                    <a:pt x="4584" y="26591"/>
                    <a:pt x="4774" y="26700"/>
                    <a:pt x="4812" y="26893"/>
                  </a:cubicBezTo>
                  <a:cubicBezTo>
                    <a:pt x="4869" y="27181"/>
                    <a:pt x="4834" y="27477"/>
                    <a:pt x="4869" y="27770"/>
                  </a:cubicBezTo>
                  <a:cubicBezTo>
                    <a:pt x="4899" y="28015"/>
                    <a:pt x="4970" y="28254"/>
                    <a:pt x="5110" y="28461"/>
                  </a:cubicBezTo>
                  <a:cubicBezTo>
                    <a:pt x="5240" y="28655"/>
                    <a:pt x="5445" y="28805"/>
                    <a:pt x="5636" y="28951"/>
                  </a:cubicBezTo>
                  <a:cubicBezTo>
                    <a:pt x="6246" y="29092"/>
                    <a:pt x="6840" y="29465"/>
                    <a:pt x="7292" y="29862"/>
                  </a:cubicBezTo>
                  <a:cubicBezTo>
                    <a:pt x="7612" y="30144"/>
                    <a:pt x="7924" y="30530"/>
                    <a:pt x="8289" y="30804"/>
                  </a:cubicBezTo>
                  <a:cubicBezTo>
                    <a:pt x="8024" y="30192"/>
                    <a:pt x="8024" y="29479"/>
                    <a:pt x="8179" y="28802"/>
                  </a:cubicBezTo>
                  <a:cubicBezTo>
                    <a:pt x="7802" y="27374"/>
                    <a:pt x="6849" y="26090"/>
                    <a:pt x="5548" y="25382"/>
                  </a:cubicBezTo>
                  <a:cubicBezTo>
                    <a:pt x="4875" y="25016"/>
                    <a:pt x="4127" y="24793"/>
                    <a:pt x="3482" y="24380"/>
                  </a:cubicBezTo>
                  <a:cubicBezTo>
                    <a:pt x="2741" y="23904"/>
                    <a:pt x="2163" y="23179"/>
                    <a:pt x="1867" y="22350"/>
                  </a:cubicBezTo>
                  <a:cubicBezTo>
                    <a:pt x="2949" y="22367"/>
                    <a:pt x="4010" y="22913"/>
                    <a:pt x="4656" y="23782"/>
                  </a:cubicBezTo>
                  <a:cubicBezTo>
                    <a:pt x="4842" y="24033"/>
                    <a:pt x="4993" y="24307"/>
                    <a:pt x="5189" y="24550"/>
                  </a:cubicBezTo>
                  <a:cubicBezTo>
                    <a:pt x="5620" y="25084"/>
                    <a:pt x="6232" y="25435"/>
                    <a:pt x="6829" y="25775"/>
                  </a:cubicBezTo>
                  <a:cubicBezTo>
                    <a:pt x="6315" y="24645"/>
                    <a:pt x="5605" y="23578"/>
                    <a:pt x="4617" y="22829"/>
                  </a:cubicBezTo>
                  <a:cubicBezTo>
                    <a:pt x="3724" y="22150"/>
                    <a:pt x="2643" y="21758"/>
                    <a:pt x="1722" y="21120"/>
                  </a:cubicBezTo>
                  <a:cubicBezTo>
                    <a:pt x="799" y="20482"/>
                    <a:pt x="1" y="19453"/>
                    <a:pt x="138" y="18341"/>
                  </a:cubicBezTo>
                  <a:cubicBezTo>
                    <a:pt x="1383" y="18727"/>
                    <a:pt x="2466" y="19608"/>
                    <a:pt x="3098" y="20747"/>
                  </a:cubicBezTo>
                  <a:cubicBezTo>
                    <a:pt x="3272" y="21061"/>
                    <a:pt x="3415" y="21396"/>
                    <a:pt x="3627" y="21686"/>
                  </a:cubicBezTo>
                  <a:cubicBezTo>
                    <a:pt x="3839" y="21975"/>
                    <a:pt x="4143" y="22222"/>
                    <a:pt x="4499" y="22268"/>
                  </a:cubicBezTo>
                  <a:cubicBezTo>
                    <a:pt x="4055" y="21229"/>
                    <a:pt x="3088" y="20520"/>
                    <a:pt x="2398" y="19624"/>
                  </a:cubicBezTo>
                  <a:cubicBezTo>
                    <a:pt x="1491" y="18446"/>
                    <a:pt x="1070" y="16905"/>
                    <a:pt x="1255" y="15429"/>
                  </a:cubicBezTo>
                  <a:cubicBezTo>
                    <a:pt x="2295" y="16073"/>
                    <a:pt x="2943" y="17227"/>
                    <a:pt x="3212" y="18421"/>
                  </a:cubicBezTo>
                  <a:cubicBezTo>
                    <a:pt x="3335" y="18971"/>
                    <a:pt x="3391" y="19540"/>
                    <a:pt x="3603" y="20061"/>
                  </a:cubicBezTo>
                  <a:cubicBezTo>
                    <a:pt x="3789" y="20521"/>
                    <a:pt x="4091" y="20926"/>
                    <a:pt x="4389" y="21324"/>
                  </a:cubicBezTo>
                  <a:cubicBezTo>
                    <a:pt x="4755" y="21813"/>
                    <a:pt x="5121" y="22302"/>
                    <a:pt x="5486" y="22791"/>
                  </a:cubicBezTo>
                  <a:cubicBezTo>
                    <a:pt x="5436" y="21390"/>
                    <a:pt x="5014" y="20003"/>
                    <a:pt x="4277" y="18810"/>
                  </a:cubicBezTo>
                  <a:cubicBezTo>
                    <a:pt x="3829" y="18085"/>
                    <a:pt x="3269" y="17435"/>
                    <a:pt x="2840" y="16699"/>
                  </a:cubicBezTo>
                  <a:cubicBezTo>
                    <a:pt x="2412" y="15963"/>
                    <a:pt x="2115" y="15101"/>
                    <a:pt x="2269" y="14262"/>
                  </a:cubicBezTo>
                  <a:cubicBezTo>
                    <a:pt x="3263" y="14744"/>
                    <a:pt x="3992" y="15662"/>
                    <a:pt x="4451" y="16668"/>
                  </a:cubicBezTo>
                  <a:cubicBezTo>
                    <a:pt x="4911" y="17672"/>
                    <a:pt x="5131" y="18766"/>
                    <a:pt x="5342" y="19850"/>
                  </a:cubicBezTo>
                  <a:cubicBezTo>
                    <a:pt x="5662" y="19344"/>
                    <a:pt x="5588" y="18694"/>
                    <a:pt x="5528" y="18100"/>
                  </a:cubicBezTo>
                  <a:cubicBezTo>
                    <a:pt x="5362" y="16478"/>
                    <a:pt x="5398" y="14759"/>
                    <a:pt x="6187" y="13335"/>
                  </a:cubicBezTo>
                  <a:cubicBezTo>
                    <a:pt x="7353" y="14913"/>
                    <a:pt x="7530" y="17162"/>
                    <a:pt x="6625" y="18903"/>
                  </a:cubicBezTo>
                  <a:cubicBezTo>
                    <a:pt x="6459" y="19223"/>
                    <a:pt x="6259" y="19527"/>
                    <a:pt x="6133" y="19865"/>
                  </a:cubicBezTo>
                  <a:cubicBezTo>
                    <a:pt x="5981" y="20267"/>
                    <a:pt x="5938" y="20701"/>
                    <a:pt x="5927" y="21130"/>
                  </a:cubicBezTo>
                  <a:cubicBezTo>
                    <a:pt x="5886" y="22554"/>
                    <a:pt x="6205" y="24059"/>
                    <a:pt x="7169" y="25107"/>
                  </a:cubicBezTo>
                  <a:cubicBezTo>
                    <a:pt x="7423" y="24574"/>
                    <a:pt x="7426" y="23954"/>
                    <a:pt x="7325" y="23371"/>
                  </a:cubicBezTo>
                  <a:cubicBezTo>
                    <a:pt x="7226" y="22790"/>
                    <a:pt x="7030" y="22229"/>
                    <a:pt x="6905" y="21652"/>
                  </a:cubicBezTo>
                  <a:cubicBezTo>
                    <a:pt x="6715" y="20786"/>
                    <a:pt x="6680" y="19887"/>
                    <a:pt x="6805" y="19010"/>
                  </a:cubicBezTo>
                  <a:cubicBezTo>
                    <a:pt x="7232" y="19159"/>
                    <a:pt x="7539" y="19538"/>
                    <a:pt x="7747" y="19939"/>
                  </a:cubicBezTo>
                  <a:cubicBezTo>
                    <a:pt x="8231" y="20873"/>
                    <a:pt x="8280" y="22019"/>
                    <a:pt x="7880" y="22990"/>
                  </a:cubicBezTo>
                  <a:cubicBezTo>
                    <a:pt x="8146" y="22638"/>
                    <a:pt x="8183" y="22170"/>
                    <a:pt x="8316" y="21748"/>
                  </a:cubicBezTo>
                  <a:cubicBezTo>
                    <a:pt x="8625" y="20763"/>
                    <a:pt x="9538" y="20001"/>
                    <a:pt x="10557" y="19856"/>
                  </a:cubicBezTo>
                  <a:cubicBezTo>
                    <a:pt x="10592" y="19057"/>
                    <a:pt x="10636" y="18259"/>
                    <a:pt x="10746" y="17467"/>
                  </a:cubicBezTo>
                  <a:cubicBezTo>
                    <a:pt x="10931" y="16140"/>
                    <a:pt x="11322" y="14810"/>
                    <a:pt x="12089" y="13720"/>
                  </a:cubicBezTo>
                  <a:cubicBezTo>
                    <a:pt x="11916" y="13494"/>
                    <a:pt x="11878" y="13176"/>
                    <a:pt x="11981" y="12913"/>
                  </a:cubicBezTo>
                  <a:cubicBezTo>
                    <a:pt x="12052" y="12734"/>
                    <a:pt x="12178" y="12582"/>
                    <a:pt x="12259" y="12406"/>
                  </a:cubicBezTo>
                  <a:cubicBezTo>
                    <a:pt x="12338" y="12231"/>
                    <a:pt x="12358" y="12003"/>
                    <a:pt x="12229" y="11862"/>
                  </a:cubicBezTo>
                  <a:cubicBezTo>
                    <a:pt x="12132" y="11756"/>
                    <a:pt x="11955" y="11693"/>
                    <a:pt x="11954" y="11549"/>
                  </a:cubicBezTo>
                  <a:cubicBezTo>
                    <a:pt x="11952" y="11430"/>
                    <a:pt x="12089" y="11351"/>
                    <a:pt x="12206" y="11365"/>
                  </a:cubicBezTo>
                  <a:cubicBezTo>
                    <a:pt x="12322" y="11379"/>
                    <a:pt x="12420" y="11459"/>
                    <a:pt x="12511" y="11533"/>
                  </a:cubicBezTo>
                  <a:lnTo>
                    <a:pt x="12629" y="11599"/>
                  </a:lnTo>
                  <a:cubicBezTo>
                    <a:pt x="12599" y="11573"/>
                    <a:pt x="12569" y="11545"/>
                    <a:pt x="12543" y="11517"/>
                  </a:cubicBezTo>
                  <a:cubicBezTo>
                    <a:pt x="12180" y="11132"/>
                    <a:pt x="11945" y="10647"/>
                    <a:pt x="11633" y="10220"/>
                  </a:cubicBezTo>
                  <a:cubicBezTo>
                    <a:pt x="10919" y="9242"/>
                    <a:pt x="9837" y="8608"/>
                    <a:pt x="8945" y="7788"/>
                  </a:cubicBezTo>
                  <a:cubicBezTo>
                    <a:pt x="7958" y="6884"/>
                    <a:pt x="7196" y="5734"/>
                    <a:pt x="6746" y="4475"/>
                  </a:cubicBezTo>
                  <a:cubicBezTo>
                    <a:pt x="6718" y="4398"/>
                    <a:pt x="6692" y="4315"/>
                    <a:pt x="6709" y="4234"/>
                  </a:cubicBezTo>
                  <a:cubicBezTo>
                    <a:pt x="6773" y="3942"/>
                    <a:pt x="7216" y="4051"/>
                    <a:pt x="7458" y="4226"/>
                  </a:cubicBezTo>
                  <a:cubicBezTo>
                    <a:pt x="7262" y="4009"/>
                    <a:pt x="7129" y="3736"/>
                    <a:pt x="7078" y="3448"/>
                  </a:cubicBezTo>
                  <a:cubicBezTo>
                    <a:pt x="7052" y="3300"/>
                    <a:pt x="7062" y="3117"/>
                    <a:pt x="7193" y="3041"/>
                  </a:cubicBezTo>
                  <a:cubicBezTo>
                    <a:pt x="7343" y="2953"/>
                    <a:pt x="7526" y="3072"/>
                    <a:pt x="7656" y="3188"/>
                  </a:cubicBezTo>
                  <a:cubicBezTo>
                    <a:pt x="9105" y="4477"/>
                    <a:pt x="10281" y="6073"/>
                    <a:pt x="11084" y="7839"/>
                  </a:cubicBezTo>
                  <a:cubicBezTo>
                    <a:pt x="11452" y="8650"/>
                    <a:pt x="11751" y="9510"/>
                    <a:pt x="12306" y="10207"/>
                  </a:cubicBezTo>
                  <a:cubicBezTo>
                    <a:pt x="12489" y="10437"/>
                    <a:pt x="12762" y="10665"/>
                    <a:pt x="13045" y="10586"/>
                  </a:cubicBezTo>
                  <a:cubicBezTo>
                    <a:pt x="13210" y="10540"/>
                    <a:pt x="13310" y="10414"/>
                    <a:pt x="13369" y="10255"/>
                  </a:cubicBezTo>
                  <a:cubicBezTo>
                    <a:pt x="13490" y="9867"/>
                    <a:pt x="13378" y="9432"/>
                    <a:pt x="13170" y="9081"/>
                  </a:cubicBezTo>
                  <a:cubicBezTo>
                    <a:pt x="12949" y="8712"/>
                    <a:pt x="12635" y="8409"/>
                    <a:pt x="12350" y="8088"/>
                  </a:cubicBezTo>
                  <a:cubicBezTo>
                    <a:pt x="10788" y="6323"/>
                    <a:pt x="10113" y="3808"/>
                    <a:pt x="10582" y="1497"/>
                  </a:cubicBezTo>
                  <a:cubicBezTo>
                    <a:pt x="10706" y="1488"/>
                    <a:pt x="10834" y="1523"/>
                    <a:pt x="10938" y="1593"/>
                  </a:cubicBezTo>
                  <a:cubicBezTo>
                    <a:pt x="10920" y="1213"/>
                    <a:pt x="10977" y="831"/>
                    <a:pt x="11105" y="473"/>
                  </a:cubicBezTo>
                  <a:cubicBezTo>
                    <a:pt x="11153" y="335"/>
                    <a:pt x="11223" y="191"/>
                    <a:pt x="11352" y="122"/>
                  </a:cubicBezTo>
                  <a:cubicBezTo>
                    <a:pt x="11576" y="0"/>
                    <a:pt x="11846" y="165"/>
                    <a:pt x="12039" y="333"/>
                  </a:cubicBezTo>
                  <a:cubicBezTo>
                    <a:pt x="13856" y="1900"/>
                    <a:pt x="14824" y="4398"/>
                    <a:pt x="14539" y="6781"/>
                  </a:cubicBezTo>
                  <a:cubicBezTo>
                    <a:pt x="14401" y="7924"/>
                    <a:pt x="13998" y="9089"/>
                    <a:pt x="14307" y="10199"/>
                  </a:cubicBezTo>
                  <a:cubicBezTo>
                    <a:pt x="14747" y="10042"/>
                    <a:pt x="15025" y="9592"/>
                    <a:pt x="15121" y="9135"/>
                  </a:cubicBezTo>
                  <a:cubicBezTo>
                    <a:pt x="15218" y="8678"/>
                    <a:pt x="15166" y="8204"/>
                    <a:pt x="15141" y="7739"/>
                  </a:cubicBezTo>
                  <a:cubicBezTo>
                    <a:pt x="15060" y="6220"/>
                    <a:pt x="15289" y="4663"/>
                    <a:pt x="15954" y="3294"/>
                  </a:cubicBezTo>
                  <a:cubicBezTo>
                    <a:pt x="16619" y="1925"/>
                    <a:pt x="17744" y="755"/>
                    <a:pt x="19152" y="178"/>
                  </a:cubicBezTo>
                  <a:cubicBezTo>
                    <a:pt x="19244" y="141"/>
                    <a:pt x="19343" y="105"/>
                    <a:pt x="19440" y="122"/>
                  </a:cubicBezTo>
                  <a:cubicBezTo>
                    <a:pt x="19614" y="152"/>
                    <a:pt x="19724" y="343"/>
                    <a:pt x="19721" y="520"/>
                  </a:cubicBezTo>
                  <a:cubicBezTo>
                    <a:pt x="19718" y="697"/>
                    <a:pt x="19634" y="862"/>
                    <a:pt x="19552" y="1017"/>
                  </a:cubicBezTo>
                  <a:cubicBezTo>
                    <a:pt x="19737" y="589"/>
                    <a:pt x="20447" y="688"/>
                    <a:pt x="20684" y="1090"/>
                  </a:cubicBezTo>
                  <a:cubicBezTo>
                    <a:pt x="20921" y="1495"/>
                    <a:pt x="20823" y="2005"/>
                    <a:pt x="20689" y="2453"/>
                  </a:cubicBezTo>
                  <a:cubicBezTo>
                    <a:pt x="20233" y="3981"/>
                    <a:pt x="19437" y="5405"/>
                    <a:pt x="18374" y="6592"/>
                  </a:cubicBezTo>
                  <a:cubicBezTo>
                    <a:pt x="17432" y="7645"/>
                    <a:pt x="16259" y="8551"/>
                    <a:pt x="15699" y="9846"/>
                  </a:cubicBezTo>
                  <a:cubicBezTo>
                    <a:pt x="15666" y="9922"/>
                    <a:pt x="15635" y="10005"/>
                    <a:pt x="15649" y="10087"/>
                  </a:cubicBezTo>
                  <a:cubicBezTo>
                    <a:pt x="15687" y="10304"/>
                    <a:pt x="15989" y="10339"/>
                    <a:pt x="16205" y="10292"/>
                  </a:cubicBezTo>
                  <a:cubicBezTo>
                    <a:pt x="17310" y="10046"/>
                    <a:pt x="18101" y="9110"/>
                    <a:pt x="18869" y="8279"/>
                  </a:cubicBezTo>
                  <a:cubicBezTo>
                    <a:pt x="19758" y="7316"/>
                    <a:pt x="20737" y="6412"/>
                    <a:pt x="21908" y="5825"/>
                  </a:cubicBezTo>
                  <a:cubicBezTo>
                    <a:pt x="23077" y="5237"/>
                    <a:pt x="24462" y="4990"/>
                    <a:pt x="25712" y="5374"/>
                  </a:cubicBezTo>
                  <a:cubicBezTo>
                    <a:pt x="25606" y="5736"/>
                    <a:pt x="25431" y="6077"/>
                    <a:pt x="25199" y="6372"/>
                  </a:cubicBezTo>
                  <a:cubicBezTo>
                    <a:pt x="25424" y="6087"/>
                    <a:pt x="25937" y="6375"/>
                    <a:pt x="25964" y="6740"/>
                  </a:cubicBezTo>
                  <a:close/>
                  <a:moveTo>
                    <a:pt x="8468" y="27935"/>
                  </a:moveTo>
                  <a:cubicBezTo>
                    <a:pt x="8835" y="27062"/>
                    <a:pt x="9364" y="26262"/>
                    <a:pt x="9726" y="25385"/>
                  </a:cubicBezTo>
                  <a:cubicBezTo>
                    <a:pt x="9854" y="25076"/>
                    <a:pt x="9959" y="24760"/>
                    <a:pt x="10047" y="24438"/>
                  </a:cubicBezTo>
                  <a:cubicBezTo>
                    <a:pt x="9341" y="24436"/>
                    <a:pt x="8635" y="24189"/>
                    <a:pt x="8110" y="23717"/>
                  </a:cubicBezTo>
                  <a:cubicBezTo>
                    <a:pt x="7380" y="25026"/>
                    <a:pt x="7530" y="26769"/>
                    <a:pt x="8468" y="27935"/>
                  </a:cubicBezTo>
                  <a:close/>
                  <a:moveTo>
                    <a:pt x="9968" y="21864"/>
                  </a:moveTo>
                  <a:cubicBezTo>
                    <a:pt x="9446" y="22363"/>
                    <a:pt x="8721" y="22625"/>
                    <a:pt x="8245" y="23170"/>
                  </a:cubicBezTo>
                  <a:cubicBezTo>
                    <a:pt x="8923" y="22993"/>
                    <a:pt x="9665" y="23133"/>
                    <a:pt x="10258" y="23504"/>
                  </a:cubicBezTo>
                  <a:cubicBezTo>
                    <a:pt x="10352" y="22975"/>
                    <a:pt x="10413" y="22440"/>
                    <a:pt x="10453" y="21904"/>
                  </a:cubicBezTo>
                  <a:cubicBezTo>
                    <a:pt x="10474" y="21640"/>
                    <a:pt x="10488" y="21373"/>
                    <a:pt x="10503" y="21108"/>
                  </a:cubicBezTo>
                  <a:cubicBezTo>
                    <a:pt x="10371" y="21390"/>
                    <a:pt x="10194" y="21650"/>
                    <a:pt x="9968" y="21864"/>
                  </a:cubicBezTo>
                  <a:close/>
                  <a:moveTo>
                    <a:pt x="2207" y="29656"/>
                  </a:moveTo>
                  <a:cubicBezTo>
                    <a:pt x="2216" y="29648"/>
                    <a:pt x="2225" y="29640"/>
                    <a:pt x="2236" y="29631"/>
                  </a:cubicBezTo>
                  <a:cubicBezTo>
                    <a:pt x="2246" y="29626"/>
                    <a:pt x="2257" y="29619"/>
                    <a:pt x="2268" y="29614"/>
                  </a:cubicBezTo>
                  <a:lnTo>
                    <a:pt x="2303" y="29607"/>
                  </a:lnTo>
                  <a:cubicBezTo>
                    <a:pt x="2314" y="29607"/>
                    <a:pt x="2326" y="29608"/>
                    <a:pt x="2339" y="29608"/>
                  </a:cubicBezTo>
                  <a:cubicBezTo>
                    <a:pt x="2350" y="29612"/>
                    <a:pt x="2361" y="29614"/>
                    <a:pt x="2373" y="29618"/>
                  </a:cubicBezTo>
                  <a:cubicBezTo>
                    <a:pt x="2383" y="29624"/>
                    <a:pt x="2393" y="29631"/>
                    <a:pt x="2406" y="29639"/>
                  </a:cubicBezTo>
                  <a:cubicBezTo>
                    <a:pt x="2412" y="29645"/>
                    <a:pt x="2419" y="29650"/>
                    <a:pt x="2426" y="29656"/>
                  </a:cubicBezTo>
                  <a:cubicBezTo>
                    <a:pt x="2442" y="29671"/>
                    <a:pt x="2453" y="29686"/>
                    <a:pt x="2460" y="29707"/>
                  </a:cubicBezTo>
                  <a:cubicBezTo>
                    <a:pt x="2465" y="29721"/>
                    <a:pt x="2468" y="29736"/>
                    <a:pt x="2465" y="29751"/>
                  </a:cubicBezTo>
                  <a:cubicBezTo>
                    <a:pt x="2465" y="29767"/>
                    <a:pt x="2463" y="29780"/>
                    <a:pt x="2457" y="29794"/>
                  </a:cubicBezTo>
                  <a:cubicBezTo>
                    <a:pt x="2448" y="29814"/>
                    <a:pt x="2434" y="29829"/>
                    <a:pt x="2417" y="29842"/>
                  </a:cubicBezTo>
                  <a:lnTo>
                    <a:pt x="2393" y="29861"/>
                  </a:lnTo>
                  <a:cubicBezTo>
                    <a:pt x="2378" y="29873"/>
                    <a:pt x="2361" y="29880"/>
                    <a:pt x="2344" y="29882"/>
                  </a:cubicBezTo>
                  <a:cubicBezTo>
                    <a:pt x="2331" y="29886"/>
                    <a:pt x="2320" y="29887"/>
                    <a:pt x="2309" y="29885"/>
                  </a:cubicBezTo>
                  <a:cubicBezTo>
                    <a:pt x="2297" y="29886"/>
                    <a:pt x="2284" y="29883"/>
                    <a:pt x="2274" y="29878"/>
                  </a:cubicBezTo>
                  <a:cubicBezTo>
                    <a:pt x="2261" y="29876"/>
                    <a:pt x="2251" y="29871"/>
                    <a:pt x="2241" y="29862"/>
                  </a:cubicBezTo>
                  <a:cubicBezTo>
                    <a:pt x="2228" y="29857"/>
                    <a:pt x="2220" y="29850"/>
                    <a:pt x="2212" y="29839"/>
                  </a:cubicBezTo>
                  <a:cubicBezTo>
                    <a:pt x="2203" y="29830"/>
                    <a:pt x="2196" y="29820"/>
                    <a:pt x="2191" y="29809"/>
                  </a:cubicBezTo>
                  <a:cubicBezTo>
                    <a:pt x="2185" y="29798"/>
                    <a:pt x="2180" y="29787"/>
                    <a:pt x="2180" y="29775"/>
                  </a:cubicBezTo>
                  <a:cubicBezTo>
                    <a:pt x="2176" y="29763"/>
                    <a:pt x="2175" y="29752"/>
                    <a:pt x="2177" y="29741"/>
                  </a:cubicBezTo>
                  <a:cubicBezTo>
                    <a:pt x="2176" y="29722"/>
                    <a:pt x="2180" y="29705"/>
                    <a:pt x="2189" y="29687"/>
                  </a:cubicBezTo>
                  <a:cubicBezTo>
                    <a:pt x="2192" y="29677"/>
                    <a:pt x="2201" y="29667"/>
                    <a:pt x="2207" y="29656"/>
                  </a:cubicBezTo>
                  <a:close/>
                  <a:moveTo>
                    <a:pt x="2926" y="30186"/>
                  </a:moveTo>
                  <a:lnTo>
                    <a:pt x="2926" y="30186"/>
                  </a:lnTo>
                  <a:cubicBezTo>
                    <a:pt x="2951" y="30155"/>
                    <a:pt x="2979" y="30133"/>
                    <a:pt x="3014" y="30119"/>
                  </a:cubicBezTo>
                  <a:cubicBezTo>
                    <a:pt x="3045" y="30099"/>
                    <a:pt x="3078" y="30089"/>
                    <a:pt x="3114" y="30088"/>
                  </a:cubicBezTo>
                  <a:cubicBezTo>
                    <a:pt x="3137" y="30089"/>
                    <a:pt x="3162" y="30089"/>
                    <a:pt x="3185" y="30091"/>
                  </a:cubicBezTo>
                  <a:cubicBezTo>
                    <a:pt x="3207" y="30097"/>
                    <a:pt x="3230" y="30104"/>
                    <a:pt x="3253" y="30111"/>
                  </a:cubicBezTo>
                  <a:cubicBezTo>
                    <a:pt x="3273" y="30124"/>
                    <a:pt x="3294" y="30138"/>
                    <a:pt x="3317" y="30151"/>
                  </a:cubicBezTo>
                  <a:cubicBezTo>
                    <a:pt x="3345" y="30174"/>
                    <a:pt x="3368" y="30202"/>
                    <a:pt x="3381" y="30237"/>
                  </a:cubicBezTo>
                  <a:cubicBezTo>
                    <a:pt x="3396" y="30258"/>
                    <a:pt x="3404" y="30279"/>
                    <a:pt x="3406" y="30303"/>
                  </a:cubicBezTo>
                  <a:cubicBezTo>
                    <a:pt x="3413" y="30325"/>
                    <a:pt x="3416" y="30349"/>
                    <a:pt x="3412" y="30372"/>
                  </a:cubicBezTo>
                  <a:cubicBezTo>
                    <a:pt x="3413" y="30408"/>
                    <a:pt x="3406" y="30443"/>
                    <a:pt x="3391" y="30475"/>
                  </a:cubicBezTo>
                  <a:cubicBezTo>
                    <a:pt x="3378" y="30495"/>
                    <a:pt x="3364" y="30516"/>
                    <a:pt x="3350" y="30539"/>
                  </a:cubicBezTo>
                  <a:lnTo>
                    <a:pt x="3297" y="30588"/>
                  </a:lnTo>
                  <a:cubicBezTo>
                    <a:pt x="3267" y="30611"/>
                    <a:pt x="3235" y="30623"/>
                    <a:pt x="3199" y="30628"/>
                  </a:cubicBezTo>
                  <a:cubicBezTo>
                    <a:pt x="3175" y="30636"/>
                    <a:pt x="3153" y="30638"/>
                    <a:pt x="3129" y="30634"/>
                  </a:cubicBezTo>
                  <a:cubicBezTo>
                    <a:pt x="3104" y="30637"/>
                    <a:pt x="3082" y="30632"/>
                    <a:pt x="3060" y="30623"/>
                  </a:cubicBezTo>
                  <a:cubicBezTo>
                    <a:pt x="3024" y="30616"/>
                    <a:pt x="2992" y="30598"/>
                    <a:pt x="2963" y="30573"/>
                  </a:cubicBezTo>
                  <a:lnTo>
                    <a:pt x="2913" y="30519"/>
                  </a:lnTo>
                  <a:lnTo>
                    <a:pt x="2913" y="30518"/>
                  </a:lnTo>
                  <a:cubicBezTo>
                    <a:pt x="2891" y="30488"/>
                    <a:pt x="2878" y="30456"/>
                    <a:pt x="2873" y="30420"/>
                  </a:cubicBezTo>
                  <a:cubicBezTo>
                    <a:pt x="2866" y="30398"/>
                    <a:pt x="2864" y="30375"/>
                    <a:pt x="2867" y="30350"/>
                  </a:cubicBezTo>
                  <a:cubicBezTo>
                    <a:pt x="2866" y="30314"/>
                    <a:pt x="2873" y="30279"/>
                    <a:pt x="2889" y="30247"/>
                  </a:cubicBezTo>
                  <a:cubicBezTo>
                    <a:pt x="2901" y="30228"/>
                    <a:pt x="2913" y="30206"/>
                    <a:pt x="2926" y="30186"/>
                  </a:cubicBezTo>
                  <a:close/>
                  <a:moveTo>
                    <a:pt x="3360" y="29689"/>
                  </a:moveTo>
                  <a:cubicBezTo>
                    <a:pt x="3340" y="29687"/>
                    <a:pt x="3323" y="29687"/>
                    <a:pt x="3303" y="29686"/>
                  </a:cubicBezTo>
                  <a:cubicBezTo>
                    <a:pt x="3285" y="29681"/>
                    <a:pt x="3267" y="29675"/>
                    <a:pt x="3250" y="29670"/>
                  </a:cubicBezTo>
                  <a:cubicBezTo>
                    <a:pt x="3227" y="29659"/>
                    <a:pt x="3205" y="29646"/>
                    <a:pt x="3188" y="29630"/>
                  </a:cubicBezTo>
                  <a:lnTo>
                    <a:pt x="3186" y="29629"/>
                  </a:lnTo>
                  <a:cubicBezTo>
                    <a:pt x="3175" y="29618"/>
                    <a:pt x="3155" y="29597"/>
                    <a:pt x="3147" y="29586"/>
                  </a:cubicBezTo>
                  <a:lnTo>
                    <a:pt x="3144" y="29583"/>
                  </a:lnTo>
                  <a:cubicBezTo>
                    <a:pt x="3143" y="29581"/>
                    <a:pt x="3142" y="29579"/>
                    <a:pt x="3139" y="29577"/>
                  </a:cubicBezTo>
                  <a:cubicBezTo>
                    <a:pt x="3131" y="29561"/>
                    <a:pt x="3116" y="29536"/>
                    <a:pt x="3111" y="29514"/>
                  </a:cubicBezTo>
                  <a:cubicBezTo>
                    <a:pt x="3107" y="29496"/>
                    <a:pt x="3101" y="29478"/>
                    <a:pt x="3098" y="29460"/>
                  </a:cubicBezTo>
                  <a:lnTo>
                    <a:pt x="3098" y="29456"/>
                  </a:lnTo>
                  <a:lnTo>
                    <a:pt x="3098" y="29448"/>
                  </a:lnTo>
                  <a:cubicBezTo>
                    <a:pt x="3098" y="29401"/>
                    <a:pt x="3102" y="29363"/>
                    <a:pt x="3122" y="29320"/>
                  </a:cubicBezTo>
                  <a:lnTo>
                    <a:pt x="3126" y="29312"/>
                  </a:lnTo>
                  <a:cubicBezTo>
                    <a:pt x="3134" y="29298"/>
                    <a:pt x="3145" y="29281"/>
                    <a:pt x="3154" y="29267"/>
                  </a:cubicBezTo>
                  <a:cubicBezTo>
                    <a:pt x="3155" y="29265"/>
                    <a:pt x="3155" y="29264"/>
                    <a:pt x="3157" y="29264"/>
                  </a:cubicBezTo>
                  <a:cubicBezTo>
                    <a:pt x="3169" y="29248"/>
                    <a:pt x="3186" y="29233"/>
                    <a:pt x="3203" y="29222"/>
                  </a:cubicBezTo>
                  <a:cubicBezTo>
                    <a:pt x="3219" y="29211"/>
                    <a:pt x="3237" y="29200"/>
                    <a:pt x="3256" y="29195"/>
                  </a:cubicBezTo>
                  <a:cubicBezTo>
                    <a:pt x="3263" y="29192"/>
                    <a:pt x="3273" y="29191"/>
                    <a:pt x="3282" y="29190"/>
                  </a:cubicBezTo>
                  <a:cubicBezTo>
                    <a:pt x="3285" y="29188"/>
                    <a:pt x="3289" y="29188"/>
                    <a:pt x="3293" y="29187"/>
                  </a:cubicBezTo>
                  <a:cubicBezTo>
                    <a:pt x="3303" y="29183"/>
                    <a:pt x="3313" y="29176"/>
                    <a:pt x="3325" y="29175"/>
                  </a:cubicBezTo>
                  <a:cubicBezTo>
                    <a:pt x="3348" y="29167"/>
                    <a:pt x="3371" y="29166"/>
                    <a:pt x="3395" y="29172"/>
                  </a:cubicBezTo>
                  <a:cubicBezTo>
                    <a:pt x="3397" y="29172"/>
                    <a:pt x="3399" y="29172"/>
                    <a:pt x="3400" y="29173"/>
                  </a:cubicBezTo>
                  <a:cubicBezTo>
                    <a:pt x="3401" y="29173"/>
                    <a:pt x="3401" y="29173"/>
                    <a:pt x="3402" y="29175"/>
                  </a:cubicBezTo>
                  <a:cubicBezTo>
                    <a:pt x="3411" y="29177"/>
                    <a:pt x="3440" y="29186"/>
                    <a:pt x="3448" y="29188"/>
                  </a:cubicBezTo>
                  <a:cubicBezTo>
                    <a:pt x="3451" y="29190"/>
                    <a:pt x="3455" y="29191"/>
                    <a:pt x="3458" y="29192"/>
                  </a:cubicBezTo>
                  <a:cubicBezTo>
                    <a:pt x="3466" y="29196"/>
                    <a:pt x="3476" y="29203"/>
                    <a:pt x="3481" y="29207"/>
                  </a:cubicBezTo>
                  <a:cubicBezTo>
                    <a:pt x="3484" y="29209"/>
                    <a:pt x="3497" y="29216"/>
                    <a:pt x="3504" y="29221"/>
                  </a:cubicBezTo>
                  <a:cubicBezTo>
                    <a:pt x="3505" y="29222"/>
                    <a:pt x="3507" y="29222"/>
                    <a:pt x="3508" y="29223"/>
                  </a:cubicBezTo>
                  <a:cubicBezTo>
                    <a:pt x="3509" y="29224"/>
                    <a:pt x="3510" y="29224"/>
                    <a:pt x="3510" y="29226"/>
                  </a:cubicBezTo>
                  <a:cubicBezTo>
                    <a:pt x="3517" y="29232"/>
                    <a:pt x="3525" y="29243"/>
                    <a:pt x="3530" y="29247"/>
                  </a:cubicBezTo>
                  <a:cubicBezTo>
                    <a:pt x="3534" y="29250"/>
                    <a:pt x="3543" y="29259"/>
                    <a:pt x="3548" y="29267"/>
                  </a:cubicBezTo>
                  <a:cubicBezTo>
                    <a:pt x="3550" y="29269"/>
                    <a:pt x="3551" y="29272"/>
                    <a:pt x="3553" y="29275"/>
                  </a:cubicBezTo>
                  <a:cubicBezTo>
                    <a:pt x="3564" y="29291"/>
                    <a:pt x="3572" y="29310"/>
                    <a:pt x="3580" y="29327"/>
                  </a:cubicBezTo>
                  <a:cubicBezTo>
                    <a:pt x="3581" y="29330"/>
                    <a:pt x="3582" y="29332"/>
                    <a:pt x="3584" y="29336"/>
                  </a:cubicBezTo>
                  <a:cubicBezTo>
                    <a:pt x="3584" y="29337"/>
                    <a:pt x="3585" y="29339"/>
                    <a:pt x="3585" y="29341"/>
                  </a:cubicBezTo>
                  <a:cubicBezTo>
                    <a:pt x="3589" y="29360"/>
                    <a:pt x="3594" y="29377"/>
                    <a:pt x="3597" y="29396"/>
                  </a:cubicBezTo>
                  <a:cubicBezTo>
                    <a:pt x="3598" y="29401"/>
                    <a:pt x="3598" y="29407"/>
                    <a:pt x="3598" y="29412"/>
                  </a:cubicBezTo>
                  <a:cubicBezTo>
                    <a:pt x="3598" y="29430"/>
                    <a:pt x="3597" y="29450"/>
                    <a:pt x="3595" y="29469"/>
                  </a:cubicBezTo>
                  <a:lnTo>
                    <a:pt x="3595" y="29473"/>
                  </a:lnTo>
                  <a:cubicBezTo>
                    <a:pt x="3595" y="29475"/>
                    <a:pt x="3594" y="29478"/>
                    <a:pt x="3594" y="29480"/>
                  </a:cubicBezTo>
                  <a:cubicBezTo>
                    <a:pt x="3589" y="29499"/>
                    <a:pt x="3582" y="29517"/>
                    <a:pt x="3577" y="29536"/>
                  </a:cubicBezTo>
                  <a:cubicBezTo>
                    <a:pt x="3577" y="29537"/>
                    <a:pt x="3576" y="29538"/>
                    <a:pt x="3576" y="29540"/>
                  </a:cubicBezTo>
                  <a:lnTo>
                    <a:pt x="3572" y="29547"/>
                  </a:lnTo>
                  <a:cubicBezTo>
                    <a:pt x="3562" y="29566"/>
                    <a:pt x="3550" y="29584"/>
                    <a:pt x="3538" y="29602"/>
                  </a:cubicBezTo>
                  <a:cubicBezTo>
                    <a:pt x="3536" y="29604"/>
                    <a:pt x="3534" y="29605"/>
                    <a:pt x="3533" y="29608"/>
                  </a:cubicBezTo>
                  <a:cubicBezTo>
                    <a:pt x="3522" y="29618"/>
                    <a:pt x="3500" y="29638"/>
                    <a:pt x="3489" y="29648"/>
                  </a:cubicBezTo>
                  <a:cubicBezTo>
                    <a:pt x="3488" y="29648"/>
                    <a:pt x="3488" y="29649"/>
                    <a:pt x="3488" y="29649"/>
                  </a:cubicBezTo>
                  <a:cubicBezTo>
                    <a:pt x="3487" y="29650"/>
                    <a:pt x="3486" y="29650"/>
                    <a:pt x="3484" y="29651"/>
                  </a:cubicBezTo>
                  <a:cubicBezTo>
                    <a:pt x="3483" y="29653"/>
                    <a:pt x="3482" y="29653"/>
                    <a:pt x="3482" y="29653"/>
                  </a:cubicBezTo>
                  <a:cubicBezTo>
                    <a:pt x="3473" y="29658"/>
                    <a:pt x="3459" y="29665"/>
                    <a:pt x="3455" y="29667"/>
                  </a:cubicBezTo>
                  <a:cubicBezTo>
                    <a:pt x="3451" y="29670"/>
                    <a:pt x="3437" y="29677"/>
                    <a:pt x="3428" y="29681"/>
                  </a:cubicBezTo>
                  <a:cubicBezTo>
                    <a:pt x="3426" y="29682"/>
                    <a:pt x="3423" y="29684"/>
                    <a:pt x="3419" y="29684"/>
                  </a:cubicBezTo>
                  <a:cubicBezTo>
                    <a:pt x="3401" y="29689"/>
                    <a:pt x="3380" y="29696"/>
                    <a:pt x="3361" y="29697"/>
                  </a:cubicBezTo>
                  <a:cubicBezTo>
                    <a:pt x="3363" y="29689"/>
                    <a:pt x="3361" y="29689"/>
                    <a:pt x="3360" y="29689"/>
                  </a:cubicBezTo>
                  <a:close/>
                  <a:moveTo>
                    <a:pt x="3227" y="29465"/>
                  </a:moveTo>
                  <a:lnTo>
                    <a:pt x="3227" y="29465"/>
                  </a:lnTo>
                  <a:cubicBezTo>
                    <a:pt x="3236" y="29475"/>
                    <a:pt x="3245" y="29485"/>
                    <a:pt x="3253" y="29495"/>
                  </a:cubicBezTo>
                  <a:cubicBezTo>
                    <a:pt x="3265" y="29502"/>
                    <a:pt x="3276" y="29509"/>
                    <a:pt x="3288" y="29516"/>
                  </a:cubicBezTo>
                  <a:cubicBezTo>
                    <a:pt x="3263" y="29504"/>
                    <a:pt x="3244" y="29485"/>
                    <a:pt x="3227" y="29465"/>
                  </a:cubicBezTo>
                  <a:close/>
                  <a:moveTo>
                    <a:pt x="6256" y="31126"/>
                  </a:moveTo>
                  <a:lnTo>
                    <a:pt x="6256" y="31126"/>
                  </a:lnTo>
                  <a:cubicBezTo>
                    <a:pt x="6257" y="31125"/>
                    <a:pt x="6257" y="31123"/>
                    <a:pt x="6257" y="31123"/>
                  </a:cubicBezTo>
                  <a:cubicBezTo>
                    <a:pt x="6257" y="31122"/>
                    <a:pt x="6258" y="31121"/>
                    <a:pt x="6258" y="31120"/>
                  </a:cubicBezTo>
                  <a:cubicBezTo>
                    <a:pt x="6273" y="31089"/>
                    <a:pt x="6293" y="31065"/>
                    <a:pt x="6321" y="31045"/>
                  </a:cubicBezTo>
                  <a:cubicBezTo>
                    <a:pt x="6336" y="31038"/>
                    <a:pt x="6350" y="31030"/>
                    <a:pt x="6365" y="31023"/>
                  </a:cubicBezTo>
                  <a:cubicBezTo>
                    <a:pt x="6367" y="31023"/>
                    <a:pt x="6369" y="31022"/>
                    <a:pt x="6370" y="31022"/>
                  </a:cubicBezTo>
                  <a:cubicBezTo>
                    <a:pt x="6372" y="31020"/>
                    <a:pt x="6376" y="31019"/>
                    <a:pt x="6379" y="31018"/>
                  </a:cubicBezTo>
                  <a:cubicBezTo>
                    <a:pt x="6390" y="31014"/>
                    <a:pt x="6402" y="31009"/>
                    <a:pt x="6413" y="31004"/>
                  </a:cubicBezTo>
                  <a:cubicBezTo>
                    <a:pt x="6447" y="30993"/>
                    <a:pt x="6482" y="30989"/>
                    <a:pt x="6516" y="30995"/>
                  </a:cubicBezTo>
                  <a:cubicBezTo>
                    <a:pt x="6552" y="31002"/>
                    <a:pt x="6585" y="31015"/>
                    <a:pt x="6613" y="31040"/>
                  </a:cubicBezTo>
                  <a:cubicBezTo>
                    <a:pt x="6641" y="31063"/>
                    <a:pt x="6662" y="31092"/>
                    <a:pt x="6673" y="31127"/>
                  </a:cubicBezTo>
                  <a:cubicBezTo>
                    <a:pt x="6684" y="31153"/>
                    <a:pt x="6686" y="31178"/>
                    <a:pt x="6684" y="31205"/>
                  </a:cubicBezTo>
                  <a:cubicBezTo>
                    <a:pt x="6685" y="31231"/>
                    <a:pt x="6679" y="31256"/>
                    <a:pt x="6667" y="31282"/>
                  </a:cubicBezTo>
                  <a:cubicBezTo>
                    <a:pt x="6652" y="31315"/>
                    <a:pt x="6628" y="31344"/>
                    <a:pt x="6597" y="31364"/>
                  </a:cubicBezTo>
                  <a:cubicBezTo>
                    <a:pt x="6567" y="31385"/>
                    <a:pt x="6535" y="31396"/>
                    <a:pt x="6499" y="31399"/>
                  </a:cubicBezTo>
                  <a:cubicBezTo>
                    <a:pt x="6463" y="31401"/>
                    <a:pt x="6430" y="31396"/>
                    <a:pt x="6396" y="31381"/>
                  </a:cubicBezTo>
                  <a:cubicBezTo>
                    <a:pt x="6385" y="31378"/>
                    <a:pt x="6375" y="31371"/>
                    <a:pt x="6363" y="31368"/>
                  </a:cubicBezTo>
                  <a:cubicBezTo>
                    <a:pt x="6360" y="31366"/>
                    <a:pt x="6358" y="31365"/>
                    <a:pt x="6354" y="31364"/>
                  </a:cubicBezTo>
                  <a:cubicBezTo>
                    <a:pt x="6353" y="31364"/>
                    <a:pt x="6351" y="31363"/>
                    <a:pt x="6350" y="31363"/>
                  </a:cubicBezTo>
                  <a:cubicBezTo>
                    <a:pt x="6336" y="31355"/>
                    <a:pt x="6322" y="31347"/>
                    <a:pt x="6308" y="31336"/>
                  </a:cubicBezTo>
                  <a:cubicBezTo>
                    <a:pt x="6282" y="31314"/>
                    <a:pt x="6264" y="31288"/>
                    <a:pt x="6252" y="31257"/>
                  </a:cubicBezTo>
                  <a:cubicBezTo>
                    <a:pt x="6252" y="31256"/>
                    <a:pt x="6251" y="31255"/>
                    <a:pt x="6251" y="31255"/>
                  </a:cubicBezTo>
                  <a:lnTo>
                    <a:pt x="6251" y="31253"/>
                  </a:lnTo>
                  <a:cubicBezTo>
                    <a:pt x="6240" y="31226"/>
                    <a:pt x="6241" y="31214"/>
                    <a:pt x="6242" y="31189"/>
                  </a:cubicBezTo>
                  <a:cubicBezTo>
                    <a:pt x="6242" y="31168"/>
                    <a:pt x="6246" y="31147"/>
                    <a:pt x="6256" y="31126"/>
                  </a:cubicBezTo>
                  <a:close/>
                </a:path>
              </a:pathLst>
            </a:custGeom>
            <a:solidFill>
              <a:srgbClr val="9D7C33"/>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grpSp>
      <p:sp>
        <p:nvSpPr>
          <p:cNvPr id="38" name="Google Shape;32;p6">
            <a:extLst>
              <a:ext uri="{FF2B5EF4-FFF2-40B4-BE49-F238E27FC236}">
                <a16:creationId xmlns:a16="http://schemas.microsoft.com/office/drawing/2014/main" id="{4B7CA478-68C4-78E1-209D-35421D7671A4}"/>
              </a:ext>
            </a:extLst>
          </p:cNvPr>
          <p:cNvSpPr/>
          <p:nvPr/>
        </p:nvSpPr>
        <p:spPr>
          <a:xfrm>
            <a:off x="728649" y="334246"/>
            <a:ext cx="593941" cy="593392"/>
          </a:xfrm>
          <a:custGeom>
            <a:avLst/>
            <a:gdLst/>
            <a:ahLst/>
            <a:cxnLst/>
            <a:rect l="l" t="t" r="r" b="b"/>
            <a:pathLst>
              <a:path w="24911" h="24888" extrusionOk="0">
                <a:moveTo>
                  <a:pt x="11904" y="15277"/>
                </a:moveTo>
                <a:lnTo>
                  <a:pt x="12456" y="24888"/>
                </a:lnTo>
                <a:lnTo>
                  <a:pt x="13013" y="15196"/>
                </a:lnTo>
                <a:lnTo>
                  <a:pt x="17302" y="23908"/>
                </a:lnTo>
                <a:lnTo>
                  <a:pt x="14067" y="14837"/>
                </a:lnTo>
                <a:lnTo>
                  <a:pt x="21261" y="21243"/>
                </a:lnTo>
                <a:lnTo>
                  <a:pt x="14797" y="13996"/>
                </a:lnTo>
                <a:lnTo>
                  <a:pt x="23995" y="17125"/>
                </a:lnTo>
                <a:lnTo>
                  <a:pt x="15289" y="12998"/>
                </a:lnTo>
                <a:lnTo>
                  <a:pt x="24911" y="12444"/>
                </a:lnTo>
                <a:lnTo>
                  <a:pt x="15210" y="11887"/>
                </a:lnTo>
                <a:lnTo>
                  <a:pt x="23929" y="7603"/>
                </a:lnTo>
                <a:lnTo>
                  <a:pt x="14851" y="10833"/>
                </a:lnTo>
                <a:lnTo>
                  <a:pt x="21263" y="3646"/>
                </a:lnTo>
                <a:lnTo>
                  <a:pt x="14009" y="10104"/>
                </a:lnTo>
                <a:lnTo>
                  <a:pt x="17140" y="914"/>
                </a:lnTo>
                <a:lnTo>
                  <a:pt x="13008" y="9612"/>
                </a:lnTo>
                <a:lnTo>
                  <a:pt x="12455" y="1"/>
                </a:lnTo>
                <a:lnTo>
                  <a:pt x="11896" y="9692"/>
                </a:lnTo>
                <a:lnTo>
                  <a:pt x="7608" y="981"/>
                </a:lnTo>
                <a:lnTo>
                  <a:pt x="10842" y="10051"/>
                </a:lnTo>
                <a:lnTo>
                  <a:pt x="3649" y="3646"/>
                </a:lnTo>
                <a:lnTo>
                  <a:pt x="10114" y="10893"/>
                </a:lnTo>
                <a:lnTo>
                  <a:pt x="916" y="7763"/>
                </a:lnTo>
                <a:lnTo>
                  <a:pt x="9621" y="11891"/>
                </a:lnTo>
                <a:lnTo>
                  <a:pt x="1" y="12444"/>
                </a:lnTo>
                <a:lnTo>
                  <a:pt x="9702" y="13002"/>
                </a:lnTo>
                <a:lnTo>
                  <a:pt x="983" y="17286"/>
                </a:lnTo>
                <a:lnTo>
                  <a:pt x="10060" y="14054"/>
                </a:lnTo>
                <a:lnTo>
                  <a:pt x="3649" y="21241"/>
                </a:lnTo>
                <a:lnTo>
                  <a:pt x="10903" y="14784"/>
                </a:lnTo>
                <a:lnTo>
                  <a:pt x="7772" y="23973"/>
                </a:lnTo>
                <a:close/>
              </a:path>
            </a:pathLst>
          </a:custGeom>
          <a:solidFill>
            <a:srgbClr val="AB5524"/>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TextBox 38">
            <a:hlinkClick r:id="rId4" action="ppaction://hlinksldjump"/>
            <a:extLst>
              <a:ext uri="{FF2B5EF4-FFF2-40B4-BE49-F238E27FC236}">
                <a16:creationId xmlns:a16="http://schemas.microsoft.com/office/drawing/2014/main" id="{CE30FC58-ED11-8032-3261-DBF69E3B6A12}"/>
              </a:ext>
            </a:extLst>
          </p:cNvPr>
          <p:cNvSpPr txBox="1"/>
          <p:nvPr/>
        </p:nvSpPr>
        <p:spPr>
          <a:xfrm>
            <a:off x="1117134" y="1484793"/>
            <a:ext cx="3196996" cy="400110"/>
          </a:xfrm>
          <a:prstGeom prst="rect">
            <a:avLst/>
          </a:prstGeom>
          <a:noFill/>
        </p:spPr>
        <p:txBody>
          <a:bodyPr wrap="square" rtlCol="0">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2000" b="0" i="0" u="none" strike="noStrike" kern="0" cap="none" spc="0" normalizeH="0" baseline="0" noProof="0" dirty="0">
                <a:ln>
                  <a:noFill/>
                </a:ln>
                <a:solidFill>
                  <a:srgbClr val="303030"/>
                </a:solidFill>
                <a:effectLst/>
                <a:uLnTx/>
                <a:uFillTx/>
                <a:latin typeface="Arial" panose="020B0604020202020204" pitchFamily="34" charset="0"/>
                <a:ea typeface="Cormorant Garamond"/>
                <a:cs typeface="Arial" panose="020B0604020202020204" pitchFamily="34" charset="0"/>
                <a:sym typeface="Cormorant Garamond"/>
                <a:hlinkClick r:id="rId6" action="ppaction://hlinksldjump"/>
              </a:rPr>
              <a:t>2. Problem Statement</a:t>
            </a:r>
            <a:endParaRPr kumimoji="0" lang="en-US" sz="2000" b="0" i="0" u="none" strike="noStrike" kern="0" cap="none" spc="0" normalizeH="0" baseline="0" noProof="0" dirty="0">
              <a:ln>
                <a:noFill/>
              </a:ln>
              <a:solidFill>
                <a:srgbClr val="303030"/>
              </a:solidFill>
              <a:effectLst/>
              <a:uLnTx/>
              <a:uFillTx/>
              <a:latin typeface="Arial" panose="020B0604020202020204" pitchFamily="34" charset="0"/>
              <a:ea typeface="Cormorant Garamond"/>
              <a:cs typeface="Arial" panose="020B0604020202020204" pitchFamily="34" charset="0"/>
              <a:sym typeface="Cormorant Garamond"/>
            </a:endParaRPr>
          </a:p>
        </p:txBody>
      </p:sp>
      <p:sp>
        <p:nvSpPr>
          <p:cNvPr id="40" name="TextBox 39">
            <a:hlinkClick r:id="rId4" action="ppaction://hlinksldjump"/>
            <a:extLst>
              <a:ext uri="{FF2B5EF4-FFF2-40B4-BE49-F238E27FC236}">
                <a16:creationId xmlns:a16="http://schemas.microsoft.com/office/drawing/2014/main" id="{8C692CDB-3B89-392C-E79A-132B5276D532}"/>
              </a:ext>
            </a:extLst>
          </p:cNvPr>
          <p:cNvSpPr txBox="1"/>
          <p:nvPr/>
        </p:nvSpPr>
        <p:spPr>
          <a:xfrm>
            <a:off x="1007560" y="3068160"/>
            <a:ext cx="3416145" cy="400110"/>
          </a:xfrm>
          <a:prstGeom prst="rect">
            <a:avLst/>
          </a:prstGeom>
          <a:noFill/>
        </p:spPr>
        <p:txBody>
          <a:bodyPr wrap="square" rtlCol="0">
            <a:spAutoFit/>
          </a:bodyPr>
          <a:lstStyle/>
          <a:p>
            <a:pPr>
              <a:defRPr/>
            </a:pPr>
            <a:r>
              <a:rPr lang="en" sz="2000" kern="0" dirty="0">
                <a:solidFill>
                  <a:srgbClr val="303030"/>
                </a:solidFill>
                <a:latin typeface="Arial" panose="020B0604020202020204" pitchFamily="34" charset="0"/>
                <a:ea typeface="Cormorant Garamond"/>
                <a:cs typeface="Arial" panose="020B0604020202020204" pitchFamily="34" charset="0"/>
                <a:sym typeface="Cormorant Garamond"/>
                <a:hlinkClick r:id="rId7" action="ppaction://hlinksldjump"/>
              </a:rPr>
              <a:t>4.</a:t>
            </a:r>
            <a:r>
              <a:rPr lang="en-US" sz="2000" kern="100" dirty="0">
                <a:effectLst/>
                <a:latin typeface="Arial" panose="020B0604020202020204" pitchFamily="34" charset="0"/>
                <a:ea typeface="Calibri" panose="020F0502020204030204" pitchFamily="34" charset="0"/>
                <a:cs typeface="Arial" panose="020B0604020202020204" pitchFamily="34" charset="0"/>
                <a:hlinkClick r:id="rId7" action="ppaction://hlinksldjump"/>
              </a:rPr>
              <a:t>Challenges and Problems</a:t>
            </a:r>
            <a:endParaRPr lang="en-US" sz="2000" kern="100" dirty="0">
              <a:effectLst/>
              <a:latin typeface="Arial" panose="020B0604020202020204" pitchFamily="34" charset="0"/>
              <a:ea typeface="Calibri" panose="020F0502020204030204" pitchFamily="34" charset="0"/>
              <a:cs typeface="Arial" panose="020B0604020202020204" pitchFamily="34" charset="0"/>
            </a:endParaRPr>
          </a:p>
        </p:txBody>
      </p:sp>
      <p:sp>
        <p:nvSpPr>
          <p:cNvPr id="41" name="TextBox 40">
            <a:hlinkClick r:id="rId4" action="ppaction://hlinksldjump"/>
            <a:extLst>
              <a:ext uri="{FF2B5EF4-FFF2-40B4-BE49-F238E27FC236}">
                <a16:creationId xmlns:a16="http://schemas.microsoft.com/office/drawing/2014/main" id="{24D090BD-2B9A-8FF9-3A12-2A95119D1477}"/>
              </a:ext>
            </a:extLst>
          </p:cNvPr>
          <p:cNvSpPr txBox="1"/>
          <p:nvPr/>
        </p:nvSpPr>
        <p:spPr>
          <a:xfrm>
            <a:off x="1045940" y="3846904"/>
            <a:ext cx="3159049" cy="400110"/>
          </a:xfrm>
          <a:prstGeom prst="rect">
            <a:avLst/>
          </a:prstGeom>
          <a:noFill/>
        </p:spPr>
        <p:txBody>
          <a:bodyPr wrap="square" rtlCol="0">
            <a:spAutoFit/>
          </a:bodyPr>
          <a:lstStyle/>
          <a:p>
            <a:pPr>
              <a:defRPr/>
            </a:pPr>
            <a:r>
              <a:rPr lang="en" sz="2000" kern="0" dirty="0">
                <a:solidFill>
                  <a:srgbClr val="303030"/>
                </a:solidFill>
                <a:latin typeface="Arial" panose="020B0604020202020204" pitchFamily="34" charset="0"/>
                <a:ea typeface="Cormorant Garamond"/>
                <a:cs typeface="Arial" panose="020B0604020202020204" pitchFamily="34" charset="0"/>
                <a:sym typeface="Cormorant Garamond"/>
              </a:rPr>
              <a:t> </a:t>
            </a:r>
            <a:r>
              <a:rPr lang="en" sz="2000" kern="0" dirty="0">
                <a:solidFill>
                  <a:srgbClr val="303030"/>
                </a:solidFill>
                <a:latin typeface="Arial" panose="020B0604020202020204" pitchFamily="34" charset="0"/>
                <a:ea typeface="Cormorant Garamond"/>
                <a:cs typeface="Arial" panose="020B0604020202020204" pitchFamily="34" charset="0"/>
                <a:sym typeface="Cormorant Garamond"/>
                <a:hlinkClick r:id="rId8" action="ppaction://hlinksldjump"/>
              </a:rPr>
              <a:t>5.</a:t>
            </a:r>
            <a:r>
              <a:rPr lang="en-US" sz="2000" kern="100" dirty="0">
                <a:effectLst/>
                <a:latin typeface="Arial" panose="020B0604020202020204" pitchFamily="34" charset="0"/>
                <a:ea typeface="Calibri" panose="020F0502020204030204" pitchFamily="34" charset="0"/>
                <a:cs typeface="Arial" panose="020B0604020202020204" pitchFamily="34" charset="0"/>
                <a:hlinkClick r:id="rId8" action="ppaction://hlinksldjump"/>
              </a:rPr>
              <a:t>Challenges Solutions</a:t>
            </a:r>
            <a:endParaRPr lang="en-US" sz="2000" kern="100" dirty="0">
              <a:effectLst/>
              <a:latin typeface="Arial" panose="020B0604020202020204" pitchFamily="34" charset="0"/>
              <a:ea typeface="Calibri" panose="020F0502020204030204" pitchFamily="34" charset="0"/>
              <a:cs typeface="Arial" panose="020B0604020202020204" pitchFamily="34" charset="0"/>
            </a:endParaRPr>
          </a:p>
        </p:txBody>
      </p:sp>
      <p:sp>
        <p:nvSpPr>
          <p:cNvPr id="9" name="Arrow: Pentagon 8">
            <a:extLst>
              <a:ext uri="{FF2B5EF4-FFF2-40B4-BE49-F238E27FC236}">
                <a16:creationId xmlns:a16="http://schemas.microsoft.com/office/drawing/2014/main" id="{F86E723D-5C90-C466-2D25-FE28E281F1E9}"/>
              </a:ext>
            </a:extLst>
          </p:cNvPr>
          <p:cNvSpPr/>
          <p:nvPr/>
        </p:nvSpPr>
        <p:spPr>
          <a:xfrm>
            <a:off x="997576" y="5115326"/>
            <a:ext cx="3352800" cy="1082169"/>
          </a:xfrm>
          <a:prstGeom prst="homePlate">
            <a:avLst/>
          </a:prstGeom>
          <a:solidFill>
            <a:srgbClr val="FBE5D6"/>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5" name="Arrow: Pentagon 14">
            <a:extLst>
              <a:ext uri="{FF2B5EF4-FFF2-40B4-BE49-F238E27FC236}">
                <a16:creationId xmlns:a16="http://schemas.microsoft.com/office/drawing/2014/main" id="{FFFB9A99-8F30-F78B-47C5-11D25C1EE530}"/>
              </a:ext>
            </a:extLst>
          </p:cNvPr>
          <p:cNvSpPr/>
          <p:nvPr/>
        </p:nvSpPr>
        <p:spPr>
          <a:xfrm>
            <a:off x="985339" y="5773908"/>
            <a:ext cx="3352800" cy="917053"/>
          </a:xfrm>
          <a:prstGeom prst="homePlate">
            <a:avLst/>
          </a:prstGeom>
          <a:solidFill>
            <a:srgbClr val="FBE5D6"/>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48" name="TextBox 47">
            <a:hlinkClick r:id="rId4" action="ppaction://hlinksldjump"/>
            <a:extLst>
              <a:ext uri="{FF2B5EF4-FFF2-40B4-BE49-F238E27FC236}">
                <a16:creationId xmlns:a16="http://schemas.microsoft.com/office/drawing/2014/main" id="{B3CEDEA5-4D92-D850-4589-143A8528C6F3}"/>
              </a:ext>
            </a:extLst>
          </p:cNvPr>
          <p:cNvSpPr txBox="1"/>
          <p:nvPr/>
        </p:nvSpPr>
        <p:spPr>
          <a:xfrm>
            <a:off x="1139468" y="5889880"/>
            <a:ext cx="2067883" cy="400110"/>
          </a:xfrm>
          <a:prstGeom prst="rect">
            <a:avLst/>
          </a:prstGeom>
          <a:noFill/>
        </p:spPr>
        <p:txBody>
          <a:bodyPr wrap="square" rtlCol="0">
            <a:spAutoFit/>
          </a:bodyPr>
          <a:lstStyle/>
          <a:p>
            <a:pPr marR="0" lvl="0" algn="l" defTabSz="914400" rtl="0" eaLnBrk="1" fontAlgn="auto" latinLnBrk="0" hangingPunct="1">
              <a:lnSpc>
                <a:spcPct val="100000"/>
              </a:lnSpc>
              <a:spcBef>
                <a:spcPts val="0"/>
              </a:spcBef>
              <a:spcAft>
                <a:spcPts val="0"/>
              </a:spcAft>
              <a:buClrTx/>
              <a:buSzTx/>
              <a:tabLst/>
              <a:defRPr/>
            </a:pPr>
            <a:r>
              <a:rPr lang="en-US" sz="2000" kern="0" dirty="0">
                <a:solidFill>
                  <a:srgbClr val="303030"/>
                </a:solidFill>
                <a:latin typeface="Arial" panose="020B0604020202020204" pitchFamily="34" charset="0"/>
                <a:ea typeface="Cormorant Garamond"/>
                <a:cs typeface="Arial" panose="020B0604020202020204" pitchFamily="34" charset="0"/>
                <a:sym typeface="Cormorant Garamond"/>
                <a:hlinkClick r:id="rId3" action="ppaction://hlinksldjump"/>
              </a:rPr>
              <a:t>8</a:t>
            </a:r>
            <a:r>
              <a:rPr kumimoji="0" lang="en-US" sz="2000" b="0" i="0" u="none" strike="noStrike" kern="0" cap="none" spc="0" normalizeH="0" baseline="0" noProof="0" dirty="0">
                <a:ln>
                  <a:noFill/>
                </a:ln>
                <a:solidFill>
                  <a:srgbClr val="303030"/>
                </a:solidFill>
                <a:effectLst/>
                <a:uLnTx/>
                <a:uFillTx/>
                <a:latin typeface="Arial" panose="020B0604020202020204" pitchFamily="34" charset="0"/>
                <a:ea typeface="Cormorant Garamond"/>
                <a:cs typeface="Arial" panose="020B0604020202020204" pitchFamily="34" charset="0"/>
                <a:sym typeface="Cormorant Garamond"/>
                <a:hlinkClick r:id="rId3" action="ppaction://hlinksldjump"/>
              </a:rPr>
              <a:t>. Conclusion</a:t>
            </a:r>
            <a:endParaRPr kumimoji="0" lang="en-US" sz="2000" b="0" i="0" u="none" strike="noStrike" kern="0" cap="none" spc="0" normalizeH="0" baseline="0" noProof="0" dirty="0">
              <a:ln>
                <a:noFill/>
              </a:ln>
              <a:solidFill>
                <a:srgbClr val="303030"/>
              </a:solidFill>
              <a:effectLst/>
              <a:uLnTx/>
              <a:uFillTx/>
              <a:latin typeface="Arial" panose="020B0604020202020204" pitchFamily="34" charset="0"/>
              <a:ea typeface="Cormorant Garamond"/>
              <a:cs typeface="Arial" panose="020B0604020202020204" pitchFamily="34" charset="0"/>
              <a:sym typeface="Cormorant Garamond"/>
            </a:endParaRPr>
          </a:p>
        </p:txBody>
      </p:sp>
      <p:sp>
        <p:nvSpPr>
          <p:cNvPr id="12" name="TextBox 11">
            <a:hlinkClick r:id="rId4" action="ppaction://hlinksldjump"/>
            <a:extLst>
              <a:ext uri="{FF2B5EF4-FFF2-40B4-BE49-F238E27FC236}">
                <a16:creationId xmlns:a16="http://schemas.microsoft.com/office/drawing/2014/main" id="{CFD08875-CE28-B7F0-20A2-5F78AE0DA59B}"/>
              </a:ext>
            </a:extLst>
          </p:cNvPr>
          <p:cNvSpPr txBox="1"/>
          <p:nvPr/>
        </p:nvSpPr>
        <p:spPr>
          <a:xfrm>
            <a:off x="1165668" y="4514785"/>
            <a:ext cx="2489099" cy="400110"/>
          </a:xfrm>
          <a:prstGeom prst="rect">
            <a:avLst/>
          </a:prstGeom>
          <a:noFill/>
        </p:spPr>
        <p:txBody>
          <a:bodyPr wrap="square" rtlCol="0">
            <a:spAutoFit/>
          </a:bodyPr>
          <a:lstStyle/>
          <a:p>
            <a:pPr>
              <a:defRPr/>
            </a:pPr>
            <a:r>
              <a:rPr lang="ar-EG" sz="2000" kern="0" dirty="0">
                <a:solidFill>
                  <a:srgbClr val="303030"/>
                </a:solidFill>
                <a:latin typeface="Arial" panose="020B0604020202020204" pitchFamily="34" charset="0"/>
                <a:ea typeface="Cormorant Garamond"/>
                <a:sym typeface="Cormorant Garamond"/>
                <a:hlinkClick r:id="rId9" action="ppaction://hlinksldjump"/>
              </a:rPr>
              <a:t>6</a:t>
            </a:r>
            <a:r>
              <a:rPr lang="en-US" sz="2000" kern="0" dirty="0">
                <a:solidFill>
                  <a:srgbClr val="303030"/>
                </a:solidFill>
                <a:latin typeface="Arial" panose="020B0604020202020204" pitchFamily="34" charset="0"/>
                <a:ea typeface="Cormorant Garamond"/>
                <a:sym typeface="Cormorant Garamond"/>
                <a:hlinkClick r:id="rId9" action="ppaction://hlinksldjump"/>
              </a:rPr>
              <a:t>.</a:t>
            </a:r>
            <a:r>
              <a:rPr kumimoji="0" lang="en-US" sz="2000" b="0" i="0" u="none" strike="noStrike" kern="0" cap="none" spc="0" normalizeH="0" baseline="0" noProof="0" dirty="0">
                <a:ln>
                  <a:noFill/>
                </a:ln>
                <a:solidFill>
                  <a:srgbClr val="303030"/>
                </a:solidFill>
                <a:effectLst/>
                <a:uLnTx/>
                <a:uFillTx/>
                <a:latin typeface="Arial" panose="020B0604020202020204" pitchFamily="34" charset="0"/>
                <a:ea typeface="Cormorant Garamond"/>
                <a:cs typeface="Arial" panose="020B0604020202020204" pitchFamily="34" charset="0"/>
                <a:sym typeface="Cormorant Garamond"/>
                <a:hlinkClick r:id="rId9" action="ppaction://hlinksldjump"/>
              </a:rPr>
              <a:t>System Analysis</a:t>
            </a:r>
            <a:endParaRPr lang="en-US" sz="2000" kern="100" dirty="0">
              <a:effectLst/>
              <a:latin typeface="Arial" panose="020B0604020202020204" pitchFamily="34" charset="0"/>
              <a:ea typeface="Calibri" panose="020F050202020403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56920DD1-1B91-CB20-DF1C-D5F5F042B2DF}"/>
              </a:ext>
            </a:extLst>
          </p:cNvPr>
          <p:cNvSpPr txBox="1"/>
          <p:nvPr/>
        </p:nvSpPr>
        <p:spPr>
          <a:xfrm flipH="1">
            <a:off x="1118156" y="5194442"/>
            <a:ext cx="2446840" cy="400110"/>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hlinkClick r:id="rId10" action="ppaction://hlinksldjump"/>
              </a:rPr>
              <a:t>7.</a:t>
            </a:r>
            <a:r>
              <a:rPr kumimoji="0" lang="en-US" sz="2000" b="0" i="0" u="none" strike="noStrike" kern="0" cap="none" spc="0" normalizeH="0" baseline="0" noProof="0" dirty="0">
                <a:ln>
                  <a:noFill/>
                </a:ln>
                <a:solidFill>
                  <a:srgbClr val="303030"/>
                </a:solidFill>
                <a:effectLst/>
                <a:uLnTx/>
                <a:uFillTx/>
                <a:latin typeface="Arial" panose="020B0604020202020204" pitchFamily="34" charset="0"/>
                <a:cs typeface="Arial" panose="020B0604020202020204" pitchFamily="34" charset="0"/>
                <a:sym typeface="Cormorant Garamond"/>
                <a:hlinkClick r:id="rId10" action="ppaction://hlinksldjump"/>
              </a:rPr>
              <a:t>Future wo</a:t>
            </a:r>
            <a:r>
              <a:rPr lang="en-US" sz="2000" kern="0" dirty="0" err="1">
                <a:solidFill>
                  <a:srgbClr val="303030"/>
                </a:solidFill>
                <a:latin typeface="Arial" panose="020B0604020202020204" pitchFamily="34" charset="0"/>
                <a:cs typeface="Arial" panose="020B0604020202020204" pitchFamily="34" charset="0"/>
                <a:sym typeface="Cormorant Garamond"/>
                <a:hlinkClick r:id="rId10" action="ppaction://hlinksldjump"/>
              </a:rPr>
              <a:t>rk</a:t>
            </a:r>
            <a:endParaRPr kumimoji="0" lang="en-US" sz="10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endParaRPr>
          </a:p>
        </p:txBody>
      </p:sp>
      <p:sp>
        <p:nvSpPr>
          <p:cNvPr id="16" name="TextBox 15">
            <a:hlinkClick r:id="rId11" action="ppaction://hlinksldjump"/>
            <a:extLst>
              <a:ext uri="{FF2B5EF4-FFF2-40B4-BE49-F238E27FC236}">
                <a16:creationId xmlns:a16="http://schemas.microsoft.com/office/drawing/2014/main" id="{CCEDD75D-76AE-8F67-385E-16BE26AA728D}"/>
              </a:ext>
            </a:extLst>
          </p:cNvPr>
          <p:cNvSpPr txBox="1"/>
          <p:nvPr/>
        </p:nvSpPr>
        <p:spPr>
          <a:xfrm>
            <a:off x="1032855" y="2333026"/>
            <a:ext cx="3317521" cy="400110"/>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hlinkClick r:id="rId11" action="ppaction://hlinksldjump"/>
              </a:rPr>
              <a:t>3.</a:t>
            </a:r>
            <a:r>
              <a:rPr kumimoji="0" lang="en-US" sz="2000" b="0" i="0" u="none" strike="noStrike" kern="0" cap="none" spc="0" normalizeH="0" baseline="0" noProof="0" dirty="0">
                <a:ln>
                  <a:noFill/>
                </a:ln>
                <a:solidFill>
                  <a:srgbClr val="303030"/>
                </a:solidFill>
                <a:effectLst/>
                <a:uLnTx/>
                <a:uFillTx/>
                <a:latin typeface="Arial" panose="020B0604020202020204" pitchFamily="34" charset="0"/>
                <a:cs typeface="Arial" panose="020B0604020202020204" pitchFamily="34" charset="0"/>
                <a:sym typeface="Arial"/>
                <a:hlinkClick r:id="rId11" action="ppaction://hlinksldjump"/>
              </a:rPr>
              <a:t>Gathering Requirements</a:t>
            </a:r>
            <a:endParaRPr kumimoji="0" lang="en-US" sz="20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sym typeface="Arial"/>
            </a:endParaRPr>
          </a:p>
        </p:txBody>
      </p:sp>
    </p:spTree>
    <p:extLst>
      <p:ext uri="{BB962C8B-B14F-4D97-AF65-F5344CB8AC3E}">
        <p14:creationId xmlns:p14="http://schemas.microsoft.com/office/powerpoint/2010/main" val="1335721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6FDB6E-0364-4FAB-4BCC-D5F4A79620B7}"/>
              </a:ext>
            </a:extLst>
          </p:cNvPr>
          <p:cNvPicPr>
            <a:picLocks noChangeAspect="1"/>
          </p:cNvPicPr>
          <p:nvPr/>
        </p:nvPicPr>
        <p:blipFill>
          <a:blip r:embed="rId2" cstate="print">
            <a:extLst>
              <a:ext uri="{28A0092B-C50C-407E-A947-70E740481C1C}">
                <a14:useLocalDpi xmlns:a14="http://schemas.microsoft.com/office/drawing/2010/main" val="0"/>
              </a:ext>
            </a:extLst>
          </a:blip>
          <a:srcRect b="6836"/>
          <a:stretch/>
        </p:blipFill>
        <p:spPr>
          <a:xfrm>
            <a:off x="6320716" y="0"/>
            <a:ext cx="5871284" cy="6858000"/>
          </a:xfrm>
          <a:prstGeom prst="rect">
            <a:avLst/>
          </a:prstGeom>
        </p:spPr>
      </p:pic>
      <p:grpSp>
        <p:nvGrpSpPr>
          <p:cNvPr id="28" name="Google Shape;153;p22">
            <a:extLst>
              <a:ext uri="{FF2B5EF4-FFF2-40B4-BE49-F238E27FC236}">
                <a16:creationId xmlns:a16="http://schemas.microsoft.com/office/drawing/2014/main" id="{0E6F4C5E-E372-D49F-1B34-2BC90169B4BC}"/>
              </a:ext>
            </a:extLst>
          </p:cNvPr>
          <p:cNvGrpSpPr/>
          <p:nvPr/>
        </p:nvGrpSpPr>
        <p:grpSpPr>
          <a:xfrm flipH="1">
            <a:off x="-116979" y="5214093"/>
            <a:ext cx="634596" cy="1633567"/>
            <a:chOff x="225185" y="3432997"/>
            <a:chExt cx="706370" cy="1516311"/>
          </a:xfrm>
        </p:grpSpPr>
        <p:sp>
          <p:nvSpPr>
            <p:cNvPr id="29" name="Google Shape;154;p22">
              <a:extLst>
                <a:ext uri="{FF2B5EF4-FFF2-40B4-BE49-F238E27FC236}">
                  <a16:creationId xmlns:a16="http://schemas.microsoft.com/office/drawing/2014/main" id="{839CF8C5-415B-C4BE-A334-34CA855598BD}"/>
                </a:ext>
              </a:extLst>
            </p:cNvPr>
            <p:cNvSpPr/>
            <p:nvPr/>
          </p:nvSpPr>
          <p:spPr>
            <a:xfrm>
              <a:off x="257188" y="4318549"/>
              <a:ext cx="431961" cy="630758"/>
            </a:xfrm>
            <a:custGeom>
              <a:avLst/>
              <a:gdLst/>
              <a:ahLst/>
              <a:cxnLst/>
              <a:rect l="l" t="t" r="r" b="b"/>
              <a:pathLst>
                <a:path w="13361" h="19510" extrusionOk="0">
                  <a:moveTo>
                    <a:pt x="4008" y="19509"/>
                  </a:moveTo>
                  <a:cubicBezTo>
                    <a:pt x="2987" y="15962"/>
                    <a:pt x="1966" y="12416"/>
                    <a:pt x="945" y="8868"/>
                  </a:cubicBezTo>
                  <a:cubicBezTo>
                    <a:pt x="476" y="7236"/>
                    <a:pt x="0" y="5551"/>
                    <a:pt x="194" y="3865"/>
                  </a:cubicBezTo>
                  <a:cubicBezTo>
                    <a:pt x="386" y="2178"/>
                    <a:pt x="1417" y="468"/>
                    <a:pt x="3055" y="0"/>
                  </a:cubicBezTo>
                  <a:lnTo>
                    <a:pt x="10306" y="0"/>
                  </a:lnTo>
                  <a:cubicBezTo>
                    <a:pt x="11944" y="468"/>
                    <a:pt x="12974" y="2178"/>
                    <a:pt x="13168" y="3865"/>
                  </a:cubicBezTo>
                  <a:cubicBezTo>
                    <a:pt x="13360" y="5553"/>
                    <a:pt x="12886" y="7237"/>
                    <a:pt x="12416" y="8868"/>
                  </a:cubicBezTo>
                  <a:cubicBezTo>
                    <a:pt x="11394" y="12416"/>
                    <a:pt x="10374" y="15962"/>
                    <a:pt x="9352" y="19509"/>
                  </a:cubicBezTo>
                </a:path>
              </a:pathLst>
            </a:custGeom>
            <a:solidFill>
              <a:srgbClr val="AEB8C8"/>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155;p22">
              <a:extLst>
                <a:ext uri="{FF2B5EF4-FFF2-40B4-BE49-F238E27FC236}">
                  <a16:creationId xmlns:a16="http://schemas.microsoft.com/office/drawing/2014/main" id="{81DAAF68-3650-E895-52A8-347B44E94768}"/>
                </a:ext>
              </a:extLst>
            </p:cNvPr>
            <p:cNvSpPr/>
            <p:nvPr/>
          </p:nvSpPr>
          <p:spPr>
            <a:xfrm>
              <a:off x="225185" y="3432997"/>
              <a:ext cx="706370" cy="864270"/>
            </a:xfrm>
            <a:custGeom>
              <a:avLst/>
              <a:gdLst/>
              <a:ahLst/>
              <a:cxnLst/>
              <a:rect l="l" t="t" r="r" b="b"/>
              <a:pathLst>
                <a:path w="25991" h="31798" extrusionOk="0">
                  <a:moveTo>
                    <a:pt x="11865" y="16936"/>
                  </a:moveTo>
                  <a:cubicBezTo>
                    <a:pt x="12121" y="16936"/>
                    <a:pt x="12157" y="17333"/>
                    <a:pt x="11899" y="17333"/>
                  </a:cubicBezTo>
                  <a:cubicBezTo>
                    <a:pt x="11644" y="17333"/>
                    <a:pt x="11608" y="16936"/>
                    <a:pt x="11865" y="16936"/>
                  </a:cubicBezTo>
                  <a:close/>
                  <a:moveTo>
                    <a:pt x="12414" y="20380"/>
                  </a:moveTo>
                  <a:cubicBezTo>
                    <a:pt x="12399" y="20390"/>
                    <a:pt x="12381" y="20395"/>
                    <a:pt x="12362" y="20396"/>
                  </a:cubicBezTo>
                  <a:cubicBezTo>
                    <a:pt x="12336" y="20399"/>
                    <a:pt x="12312" y="20394"/>
                    <a:pt x="12289" y="20384"/>
                  </a:cubicBezTo>
                  <a:cubicBezTo>
                    <a:pt x="12279" y="20377"/>
                    <a:pt x="12268" y="20369"/>
                    <a:pt x="12258" y="20363"/>
                  </a:cubicBezTo>
                  <a:cubicBezTo>
                    <a:pt x="12238" y="20346"/>
                    <a:pt x="12223" y="20325"/>
                    <a:pt x="12213" y="20302"/>
                  </a:cubicBezTo>
                  <a:cubicBezTo>
                    <a:pt x="12208" y="20274"/>
                    <a:pt x="12202" y="20248"/>
                    <a:pt x="12196" y="20222"/>
                  </a:cubicBezTo>
                  <a:cubicBezTo>
                    <a:pt x="12189" y="20202"/>
                    <a:pt x="12187" y="20181"/>
                    <a:pt x="12191" y="20159"/>
                  </a:cubicBezTo>
                  <a:cubicBezTo>
                    <a:pt x="12193" y="20149"/>
                    <a:pt x="12197" y="20139"/>
                    <a:pt x="12199" y="20129"/>
                  </a:cubicBezTo>
                  <a:cubicBezTo>
                    <a:pt x="12206" y="20113"/>
                    <a:pt x="12216" y="20099"/>
                    <a:pt x="12229" y="20091"/>
                  </a:cubicBezTo>
                  <a:cubicBezTo>
                    <a:pt x="12237" y="20081"/>
                    <a:pt x="12244" y="20076"/>
                    <a:pt x="12256" y="20072"/>
                  </a:cubicBezTo>
                  <a:cubicBezTo>
                    <a:pt x="12270" y="20063"/>
                    <a:pt x="12284" y="20060"/>
                    <a:pt x="12301" y="20058"/>
                  </a:cubicBezTo>
                  <a:cubicBezTo>
                    <a:pt x="12311" y="20058"/>
                    <a:pt x="12321" y="20060"/>
                    <a:pt x="12333" y="20060"/>
                  </a:cubicBezTo>
                  <a:cubicBezTo>
                    <a:pt x="12350" y="20062"/>
                    <a:pt x="12366" y="20068"/>
                    <a:pt x="12378" y="20077"/>
                  </a:cubicBezTo>
                  <a:cubicBezTo>
                    <a:pt x="12393" y="20085"/>
                    <a:pt x="12405" y="20097"/>
                    <a:pt x="12414" y="20111"/>
                  </a:cubicBezTo>
                  <a:cubicBezTo>
                    <a:pt x="12433" y="20132"/>
                    <a:pt x="12449" y="20152"/>
                    <a:pt x="12467" y="20171"/>
                  </a:cubicBezTo>
                  <a:cubicBezTo>
                    <a:pt x="12481" y="20191"/>
                    <a:pt x="12490" y="20215"/>
                    <a:pt x="12491" y="20241"/>
                  </a:cubicBezTo>
                  <a:cubicBezTo>
                    <a:pt x="12494" y="20260"/>
                    <a:pt x="12491" y="20278"/>
                    <a:pt x="12485" y="20294"/>
                  </a:cubicBezTo>
                  <a:cubicBezTo>
                    <a:pt x="12481" y="20314"/>
                    <a:pt x="12472" y="20330"/>
                    <a:pt x="12459" y="20345"/>
                  </a:cubicBezTo>
                  <a:cubicBezTo>
                    <a:pt x="12448" y="20360"/>
                    <a:pt x="12433" y="20372"/>
                    <a:pt x="12414" y="20380"/>
                  </a:cubicBezTo>
                  <a:close/>
                  <a:moveTo>
                    <a:pt x="15419" y="17764"/>
                  </a:moveTo>
                  <a:cubicBezTo>
                    <a:pt x="15413" y="17795"/>
                    <a:pt x="15398" y="17822"/>
                    <a:pt x="15377" y="17844"/>
                  </a:cubicBezTo>
                  <a:cubicBezTo>
                    <a:pt x="15357" y="17870"/>
                    <a:pt x="15332" y="17889"/>
                    <a:pt x="15302" y="17900"/>
                  </a:cubicBezTo>
                  <a:cubicBezTo>
                    <a:pt x="15277" y="17915"/>
                    <a:pt x="15249" y="17925"/>
                    <a:pt x="15218" y="17927"/>
                  </a:cubicBezTo>
                  <a:cubicBezTo>
                    <a:pt x="15177" y="17931"/>
                    <a:pt x="15139" y="17924"/>
                    <a:pt x="15101" y="17906"/>
                  </a:cubicBezTo>
                  <a:cubicBezTo>
                    <a:pt x="15083" y="17895"/>
                    <a:pt x="15067" y="17885"/>
                    <a:pt x="15048" y="17873"/>
                  </a:cubicBezTo>
                  <a:cubicBezTo>
                    <a:pt x="15016" y="17845"/>
                    <a:pt x="14993" y="17813"/>
                    <a:pt x="14979" y="17773"/>
                  </a:cubicBezTo>
                  <a:cubicBezTo>
                    <a:pt x="14975" y="17755"/>
                    <a:pt x="14970" y="17735"/>
                    <a:pt x="14966" y="17716"/>
                  </a:cubicBezTo>
                  <a:cubicBezTo>
                    <a:pt x="14962" y="17685"/>
                    <a:pt x="14966" y="17657"/>
                    <a:pt x="14977" y="17628"/>
                  </a:cubicBezTo>
                  <a:cubicBezTo>
                    <a:pt x="14984" y="17597"/>
                    <a:pt x="14998" y="17571"/>
                    <a:pt x="15020" y="17547"/>
                  </a:cubicBezTo>
                  <a:cubicBezTo>
                    <a:pt x="15039" y="17521"/>
                    <a:pt x="15064" y="17504"/>
                    <a:pt x="15092" y="17492"/>
                  </a:cubicBezTo>
                  <a:cubicBezTo>
                    <a:pt x="15118" y="17477"/>
                    <a:pt x="15146" y="17468"/>
                    <a:pt x="15177" y="17467"/>
                  </a:cubicBezTo>
                  <a:cubicBezTo>
                    <a:pt x="15218" y="17463"/>
                    <a:pt x="15257" y="17470"/>
                    <a:pt x="15293" y="17487"/>
                  </a:cubicBezTo>
                  <a:cubicBezTo>
                    <a:pt x="15311" y="17499"/>
                    <a:pt x="15327" y="17509"/>
                    <a:pt x="15346" y="17520"/>
                  </a:cubicBezTo>
                  <a:cubicBezTo>
                    <a:pt x="15378" y="17548"/>
                    <a:pt x="15401" y="17581"/>
                    <a:pt x="15415" y="17620"/>
                  </a:cubicBezTo>
                  <a:cubicBezTo>
                    <a:pt x="15419" y="17639"/>
                    <a:pt x="15424" y="17658"/>
                    <a:pt x="15428" y="17678"/>
                  </a:cubicBezTo>
                  <a:cubicBezTo>
                    <a:pt x="15434" y="17708"/>
                    <a:pt x="15430" y="17735"/>
                    <a:pt x="15419" y="17764"/>
                  </a:cubicBezTo>
                  <a:close/>
                  <a:moveTo>
                    <a:pt x="15595" y="16825"/>
                  </a:moveTo>
                  <a:cubicBezTo>
                    <a:pt x="15896" y="16825"/>
                    <a:pt x="15940" y="17296"/>
                    <a:pt x="15636" y="17296"/>
                  </a:cubicBezTo>
                  <a:cubicBezTo>
                    <a:pt x="15334" y="17297"/>
                    <a:pt x="15290" y="16825"/>
                    <a:pt x="15595" y="16825"/>
                  </a:cubicBezTo>
                  <a:close/>
                  <a:moveTo>
                    <a:pt x="16192" y="17852"/>
                  </a:moveTo>
                  <a:cubicBezTo>
                    <a:pt x="16184" y="17872"/>
                    <a:pt x="16171" y="17888"/>
                    <a:pt x="16155" y="17900"/>
                  </a:cubicBezTo>
                  <a:cubicBezTo>
                    <a:pt x="16145" y="17910"/>
                    <a:pt x="16134" y="17919"/>
                    <a:pt x="16122" y="17924"/>
                  </a:cubicBezTo>
                  <a:cubicBezTo>
                    <a:pt x="16109" y="17931"/>
                    <a:pt x="16097" y="17936"/>
                    <a:pt x="16084" y="17937"/>
                  </a:cubicBezTo>
                  <a:cubicBezTo>
                    <a:pt x="16071" y="17941"/>
                    <a:pt x="16058" y="17942"/>
                    <a:pt x="16045" y="17941"/>
                  </a:cubicBezTo>
                  <a:cubicBezTo>
                    <a:pt x="16024" y="17942"/>
                    <a:pt x="16004" y="17937"/>
                    <a:pt x="15985" y="17929"/>
                  </a:cubicBezTo>
                  <a:cubicBezTo>
                    <a:pt x="15974" y="17921"/>
                    <a:pt x="15962" y="17912"/>
                    <a:pt x="15950" y="17906"/>
                  </a:cubicBezTo>
                  <a:cubicBezTo>
                    <a:pt x="15942" y="17896"/>
                    <a:pt x="15931" y="17886"/>
                    <a:pt x="15922" y="17875"/>
                  </a:cubicBezTo>
                  <a:cubicBezTo>
                    <a:pt x="15916" y="17864"/>
                    <a:pt x="15911" y="17852"/>
                    <a:pt x="15904" y="17839"/>
                  </a:cubicBezTo>
                  <a:cubicBezTo>
                    <a:pt x="15902" y="17834"/>
                    <a:pt x="15900" y="17828"/>
                    <a:pt x="15897" y="17823"/>
                  </a:cubicBezTo>
                  <a:cubicBezTo>
                    <a:pt x="15897" y="17822"/>
                    <a:pt x="15897" y="17822"/>
                    <a:pt x="15896" y="17821"/>
                  </a:cubicBezTo>
                  <a:cubicBezTo>
                    <a:pt x="15893" y="17814"/>
                    <a:pt x="15892" y="17806"/>
                    <a:pt x="15891" y="17800"/>
                  </a:cubicBezTo>
                  <a:cubicBezTo>
                    <a:pt x="15885" y="17779"/>
                    <a:pt x="15883" y="17758"/>
                    <a:pt x="15888" y="17738"/>
                  </a:cubicBezTo>
                  <a:cubicBezTo>
                    <a:pt x="15888" y="17730"/>
                    <a:pt x="15891" y="17724"/>
                    <a:pt x="15895" y="17718"/>
                  </a:cubicBezTo>
                  <a:cubicBezTo>
                    <a:pt x="15897" y="17711"/>
                    <a:pt x="15898" y="17703"/>
                    <a:pt x="15902" y="17697"/>
                  </a:cubicBezTo>
                  <a:cubicBezTo>
                    <a:pt x="15902" y="17695"/>
                    <a:pt x="15902" y="17695"/>
                    <a:pt x="15903" y="17694"/>
                  </a:cubicBezTo>
                  <a:cubicBezTo>
                    <a:pt x="15904" y="17691"/>
                    <a:pt x="15904" y="17689"/>
                    <a:pt x="15906" y="17685"/>
                  </a:cubicBezTo>
                  <a:cubicBezTo>
                    <a:pt x="15914" y="17664"/>
                    <a:pt x="15927" y="17648"/>
                    <a:pt x="15944" y="17634"/>
                  </a:cubicBezTo>
                  <a:cubicBezTo>
                    <a:pt x="15953" y="17623"/>
                    <a:pt x="15964" y="17616"/>
                    <a:pt x="15979" y="17611"/>
                  </a:cubicBezTo>
                  <a:cubicBezTo>
                    <a:pt x="15990" y="17603"/>
                    <a:pt x="16003" y="17597"/>
                    <a:pt x="16017" y="17596"/>
                  </a:cubicBezTo>
                  <a:cubicBezTo>
                    <a:pt x="16030" y="17591"/>
                    <a:pt x="16045" y="17590"/>
                    <a:pt x="16057" y="17592"/>
                  </a:cubicBezTo>
                  <a:cubicBezTo>
                    <a:pt x="16078" y="17591"/>
                    <a:pt x="16098" y="17596"/>
                    <a:pt x="16118" y="17606"/>
                  </a:cubicBezTo>
                  <a:cubicBezTo>
                    <a:pt x="16129" y="17613"/>
                    <a:pt x="16142" y="17621"/>
                    <a:pt x="16154" y="17628"/>
                  </a:cubicBezTo>
                  <a:cubicBezTo>
                    <a:pt x="16164" y="17639"/>
                    <a:pt x="16173" y="17649"/>
                    <a:pt x="16184" y="17660"/>
                  </a:cubicBezTo>
                  <a:cubicBezTo>
                    <a:pt x="16190" y="17674"/>
                    <a:pt x="16196" y="17685"/>
                    <a:pt x="16202" y="17698"/>
                  </a:cubicBezTo>
                  <a:cubicBezTo>
                    <a:pt x="16204" y="17700"/>
                    <a:pt x="16204" y="17703"/>
                    <a:pt x="16205" y="17707"/>
                  </a:cubicBezTo>
                  <a:cubicBezTo>
                    <a:pt x="16209" y="17721"/>
                    <a:pt x="16214" y="17736"/>
                    <a:pt x="16215" y="17752"/>
                  </a:cubicBezTo>
                  <a:cubicBezTo>
                    <a:pt x="16218" y="17786"/>
                    <a:pt x="16212" y="17803"/>
                    <a:pt x="16201" y="17835"/>
                  </a:cubicBezTo>
                  <a:cubicBezTo>
                    <a:pt x="16201" y="17837"/>
                    <a:pt x="16201" y="17837"/>
                    <a:pt x="16200" y="17838"/>
                  </a:cubicBezTo>
                  <a:cubicBezTo>
                    <a:pt x="16196" y="17839"/>
                    <a:pt x="16194" y="17846"/>
                    <a:pt x="16192" y="17852"/>
                  </a:cubicBezTo>
                  <a:close/>
                  <a:moveTo>
                    <a:pt x="5903" y="27827"/>
                  </a:moveTo>
                  <a:cubicBezTo>
                    <a:pt x="5944" y="27801"/>
                    <a:pt x="5989" y="27788"/>
                    <a:pt x="6037" y="27786"/>
                  </a:cubicBezTo>
                  <a:cubicBezTo>
                    <a:pt x="6102" y="27781"/>
                    <a:pt x="6164" y="27791"/>
                    <a:pt x="6222" y="27818"/>
                  </a:cubicBezTo>
                  <a:cubicBezTo>
                    <a:pt x="6251" y="27836"/>
                    <a:pt x="6278" y="27853"/>
                    <a:pt x="6307" y="27870"/>
                  </a:cubicBezTo>
                  <a:cubicBezTo>
                    <a:pt x="6356" y="27914"/>
                    <a:pt x="6394" y="27966"/>
                    <a:pt x="6416" y="28029"/>
                  </a:cubicBezTo>
                  <a:cubicBezTo>
                    <a:pt x="6422" y="28060"/>
                    <a:pt x="6428" y="28091"/>
                    <a:pt x="6435" y="28121"/>
                  </a:cubicBezTo>
                  <a:cubicBezTo>
                    <a:pt x="6442" y="28169"/>
                    <a:pt x="6435" y="28215"/>
                    <a:pt x="6417" y="28260"/>
                  </a:cubicBezTo>
                  <a:cubicBezTo>
                    <a:pt x="6407" y="28308"/>
                    <a:pt x="6384" y="28351"/>
                    <a:pt x="6350" y="28388"/>
                  </a:cubicBezTo>
                  <a:cubicBezTo>
                    <a:pt x="6319" y="28428"/>
                    <a:pt x="6281" y="28457"/>
                    <a:pt x="6236" y="28477"/>
                  </a:cubicBezTo>
                  <a:cubicBezTo>
                    <a:pt x="6195" y="28502"/>
                    <a:pt x="6150" y="28517"/>
                    <a:pt x="6102" y="28519"/>
                  </a:cubicBezTo>
                  <a:cubicBezTo>
                    <a:pt x="6037" y="28524"/>
                    <a:pt x="5975" y="28514"/>
                    <a:pt x="5917" y="28487"/>
                  </a:cubicBezTo>
                  <a:cubicBezTo>
                    <a:pt x="5888" y="28469"/>
                    <a:pt x="5861" y="28452"/>
                    <a:pt x="5832" y="28435"/>
                  </a:cubicBezTo>
                  <a:cubicBezTo>
                    <a:pt x="5783" y="28391"/>
                    <a:pt x="5746" y="28339"/>
                    <a:pt x="5723" y="28276"/>
                  </a:cubicBezTo>
                  <a:cubicBezTo>
                    <a:pt x="5717" y="28245"/>
                    <a:pt x="5711" y="28214"/>
                    <a:pt x="5703" y="28184"/>
                  </a:cubicBezTo>
                  <a:cubicBezTo>
                    <a:pt x="5696" y="28136"/>
                    <a:pt x="5703" y="28090"/>
                    <a:pt x="5721" y="28045"/>
                  </a:cubicBezTo>
                  <a:cubicBezTo>
                    <a:pt x="5731" y="27997"/>
                    <a:pt x="5753" y="27954"/>
                    <a:pt x="5788" y="27917"/>
                  </a:cubicBezTo>
                  <a:cubicBezTo>
                    <a:pt x="5819" y="27876"/>
                    <a:pt x="5857" y="27847"/>
                    <a:pt x="5903" y="27827"/>
                  </a:cubicBezTo>
                  <a:close/>
                  <a:moveTo>
                    <a:pt x="5595" y="27152"/>
                  </a:moveTo>
                  <a:cubicBezTo>
                    <a:pt x="5573" y="27133"/>
                    <a:pt x="5556" y="27113"/>
                    <a:pt x="5545" y="27086"/>
                  </a:cubicBezTo>
                  <a:cubicBezTo>
                    <a:pt x="5531" y="27062"/>
                    <a:pt x="5522" y="27039"/>
                    <a:pt x="5521" y="27010"/>
                  </a:cubicBezTo>
                  <a:cubicBezTo>
                    <a:pt x="5519" y="26974"/>
                    <a:pt x="5525" y="26939"/>
                    <a:pt x="5540" y="26906"/>
                  </a:cubicBezTo>
                  <a:cubicBezTo>
                    <a:pt x="5550" y="26891"/>
                    <a:pt x="5558" y="26875"/>
                    <a:pt x="5569" y="26859"/>
                  </a:cubicBezTo>
                  <a:cubicBezTo>
                    <a:pt x="5593" y="26830"/>
                    <a:pt x="5623" y="26809"/>
                    <a:pt x="5658" y="26797"/>
                  </a:cubicBezTo>
                  <a:cubicBezTo>
                    <a:pt x="5692" y="26784"/>
                    <a:pt x="5727" y="26781"/>
                    <a:pt x="5763" y="26788"/>
                  </a:cubicBezTo>
                  <a:cubicBezTo>
                    <a:pt x="5782" y="26793"/>
                    <a:pt x="5798" y="26798"/>
                    <a:pt x="5816" y="26804"/>
                  </a:cubicBezTo>
                  <a:cubicBezTo>
                    <a:pt x="5831" y="26814"/>
                    <a:pt x="5849" y="26824"/>
                    <a:pt x="5864" y="26834"/>
                  </a:cubicBezTo>
                  <a:cubicBezTo>
                    <a:pt x="5865" y="26835"/>
                    <a:pt x="5865" y="26835"/>
                    <a:pt x="5866" y="26835"/>
                  </a:cubicBezTo>
                  <a:cubicBezTo>
                    <a:pt x="5867" y="26836"/>
                    <a:pt x="5870" y="26837"/>
                    <a:pt x="5871" y="26839"/>
                  </a:cubicBezTo>
                  <a:lnTo>
                    <a:pt x="5883" y="26846"/>
                  </a:lnTo>
                  <a:cubicBezTo>
                    <a:pt x="5891" y="26851"/>
                    <a:pt x="5897" y="26856"/>
                    <a:pt x="5905" y="26861"/>
                  </a:cubicBezTo>
                  <a:cubicBezTo>
                    <a:pt x="5929" y="26881"/>
                    <a:pt x="5947" y="26906"/>
                    <a:pt x="5957" y="26934"/>
                  </a:cubicBezTo>
                  <a:cubicBezTo>
                    <a:pt x="5965" y="26954"/>
                    <a:pt x="5968" y="26976"/>
                    <a:pt x="5965" y="26999"/>
                  </a:cubicBezTo>
                  <a:cubicBezTo>
                    <a:pt x="5967" y="27020"/>
                    <a:pt x="5962" y="27042"/>
                    <a:pt x="5952" y="27062"/>
                  </a:cubicBezTo>
                  <a:cubicBezTo>
                    <a:pt x="5938" y="27091"/>
                    <a:pt x="5918" y="27114"/>
                    <a:pt x="5892" y="27132"/>
                  </a:cubicBezTo>
                  <a:lnTo>
                    <a:pt x="5869" y="27148"/>
                  </a:lnTo>
                  <a:cubicBezTo>
                    <a:pt x="5847" y="27162"/>
                    <a:pt x="5824" y="27179"/>
                    <a:pt x="5799" y="27186"/>
                  </a:cubicBezTo>
                  <a:cubicBezTo>
                    <a:pt x="5764" y="27197"/>
                    <a:pt x="5730" y="27201"/>
                    <a:pt x="5694" y="27195"/>
                  </a:cubicBezTo>
                  <a:cubicBezTo>
                    <a:pt x="5655" y="27190"/>
                    <a:pt x="5623" y="27175"/>
                    <a:pt x="5595" y="27152"/>
                  </a:cubicBezTo>
                  <a:close/>
                  <a:moveTo>
                    <a:pt x="25964" y="6740"/>
                  </a:moveTo>
                  <a:cubicBezTo>
                    <a:pt x="25990" y="7103"/>
                    <a:pt x="25733" y="7420"/>
                    <a:pt x="25492" y="7693"/>
                  </a:cubicBezTo>
                  <a:cubicBezTo>
                    <a:pt x="24635" y="8665"/>
                    <a:pt x="23731" y="9669"/>
                    <a:pt x="22528" y="10155"/>
                  </a:cubicBezTo>
                  <a:cubicBezTo>
                    <a:pt x="20387" y="11020"/>
                    <a:pt x="17694" y="10083"/>
                    <a:pt x="15801" y="11406"/>
                  </a:cubicBezTo>
                  <a:cubicBezTo>
                    <a:pt x="15801" y="11406"/>
                    <a:pt x="15502" y="11526"/>
                    <a:pt x="15476" y="11643"/>
                  </a:cubicBezTo>
                  <a:cubicBezTo>
                    <a:pt x="15434" y="11831"/>
                    <a:pt x="15665" y="11955"/>
                    <a:pt x="15850" y="12006"/>
                  </a:cubicBezTo>
                  <a:cubicBezTo>
                    <a:pt x="17711" y="12510"/>
                    <a:pt x="19685" y="12597"/>
                    <a:pt x="21584" y="12253"/>
                  </a:cubicBezTo>
                  <a:cubicBezTo>
                    <a:pt x="22378" y="12109"/>
                    <a:pt x="23210" y="11894"/>
                    <a:pt x="23978" y="12146"/>
                  </a:cubicBezTo>
                  <a:cubicBezTo>
                    <a:pt x="24116" y="12191"/>
                    <a:pt x="24261" y="12262"/>
                    <a:pt x="24322" y="12394"/>
                  </a:cubicBezTo>
                  <a:cubicBezTo>
                    <a:pt x="24371" y="12505"/>
                    <a:pt x="24320" y="12658"/>
                    <a:pt x="24217" y="12702"/>
                  </a:cubicBezTo>
                  <a:cubicBezTo>
                    <a:pt x="24344" y="12691"/>
                    <a:pt x="24479" y="12775"/>
                    <a:pt x="24514" y="12900"/>
                  </a:cubicBezTo>
                  <a:cubicBezTo>
                    <a:pt x="24555" y="13047"/>
                    <a:pt x="24450" y="13217"/>
                    <a:pt x="24299" y="13246"/>
                  </a:cubicBezTo>
                  <a:cubicBezTo>
                    <a:pt x="24374" y="13262"/>
                    <a:pt x="24400" y="13364"/>
                    <a:pt x="24366" y="13432"/>
                  </a:cubicBezTo>
                  <a:cubicBezTo>
                    <a:pt x="24333" y="13499"/>
                    <a:pt x="24261" y="13539"/>
                    <a:pt x="24193" y="13573"/>
                  </a:cubicBezTo>
                  <a:cubicBezTo>
                    <a:pt x="22661" y="14338"/>
                    <a:pt x="20825" y="14292"/>
                    <a:pt x="19183" y="13812"/>
                  </a:cubicBezTo>
                  <a:cubicBezTo>
                    <a:pt x="18323" y="13560"/>
                    <a:pt x="17495" y="13197"/>
                    <a:pt x="16622" y="12999"/>
                  </a:cubicBezTo>
                  <a:cubicBezTo>
                    <a:pt x="15969" y="12852"/>
                    <a:pt x="15297" y="12800"/>
                    <a:pt x="14648" y="12640"/>
                  </a:cubicBezTo>
                  <a:cubicBezTo>
                    <a:pt x="14510" y="12607"/>
                    <a:pt x="14373" y="12566"/>
                    <a:pt x="14237" y="12520"/>
                  </a:cubicBezTo>
                  <a:cubicBezTo>
                    <a:pt x="14282" y="12609"/>
                    <a:pt x="14296" y="12715"/>
                    <a:pt x="14251" y="12808"/>
                  </a:cubicBezTo>
                  <a:cubicBezTo>
                    <a:pt x="14147" y="13029"/>
                    <a:pt x="13788" y="13061"/>
                    <a:pt x="13647" y="12861"/>
                  </a:cubicBezTo>
                  <a:cubicBezTo>
                    <a:pt x="13525" y="13318"/>
                    <a:pt x="13336" y="13844"/>
                    <a:pt x="12885" y="13981"/>
                  </a:cubicBezTo>
                  <a:cubicBezTo>
                    <a:pt x="12681" y="14043"/>
                    <a:pt x="12453" y="14000"/>
                    <a:pt x="12274" y="13884"/>
                  </a:cubicBezTo>
                  <a:cubicBezTo>
                    <a:pt x="11606" y="15203"/>
                    <a:pt x="11202" y="16654"/>
                    <a:pt x="11101" y="18130"/>
                  </a:cubicBezTo>
                  <a:cubicBezTo>
                    <a:pt x="11066" y="18626"/>
                    <a:pt x="11065" y="19125"/>
                    <a:pt x="11059" y="19624"/>
                  </a:cubicBezTo>
                  <a:cubicBezTo>
                    <a:pt x="11091" y="19541"/>
                    <a:pt x="11123" y="19455"/>
                    <a:pt x="11159" y="19373"/>
                  </a:cubicBezTo>
                  <a:cubicBezTo>
                    <a:pt x="11384" y="18856"/>
                    <a:pt x="11771" y="18352"/>
                    <a:pt x="12259" y="18039"/>
                  </a:cubicBezTo>
                  <a:cubicBezTo>
                    <a:pt x="12412" y="17843"/>
                    <a:pt x="12557" y="17643"/>
                    <a:pt x="12683" y="17431"/>
                  </a:cubicBezTo>
                  <a:cubicBezTo>
                    <a:pt x="12841" y="17163"/>
                    <a:pt x="12988" y="16867"/>
                    <a:pt x="13064" y="16565"/>
                  </a:cubicBezTo>
                  <a:cubicBezTo>
                    <a:pt x="13133" y="16294"/>
                    <a:pt x="13082" y="16047"/>
                    <a:pt x="12849" y="15877"/>
                  </a:cubicBezTo>
                  <a:cubicBezTo>
                    <a:pt x="12693" y="15764"/>
                    <a:pt x="12836" y="15559"/>
                    <a:pt x="12992" y="15570"/>
                  </a:cubicBezTo>
                  <a:cubicBezTo>
                    <a:pt x="13382" y="15594"/>
                    <a:pt x="13550" y="15997"/>
                    <a:pt x="13531" y="16341"/>
                  </a:cubicBezTo>
                  <a:cubicBezTo>
                    <a:pt x="13529" y="16388"/>
                    <a:pt x="13522" y="16436"/>
                    <a:pt x="13514" y="16484"/>
                  </a:cubicBezTo>
                  <a:cubicBezTo>
                    <a:pt x="13531" y="16473"/>
                    <a:pt x="13544" y="16459"/>
                    <a:pt x="13561" y="16449"/>
                  </a:cubicBezTo>
                  <a:cubicBezTo>
                    <a:pt x="13773" y="16324"/>
                    <a:pt x="14005" y="16244"/>
                    <a:pt x="14249" y="16210"/>
                  </a:cubicBezTo>
                  <a:cubicBezTo>
                    <a:pt x="14484" y="16176"/>
                    <a:pt x="14771" y="16165"/>
                    <a:pt x="14978" y="16297"/>
                  </a:cubicBezTo>
                  <a:cubicBezTo>
                    <a:pt x="15085" y="16364"/>
                    <a:pt x="15011" y="16535"/>
                    <a:pt x="14901" y="16544"/>
                  </a:cubicBezTo>
                  <a:cubicBezTo>
                    <a:pt x="14791" y="16552"/>
                    <a:pt x="14679" y="16526"/>
                    <a:pt x="14568" y="16513"/>
                  </a:cubicBezTo>
                  <a:cubicBezTo>
                    <a:pt x="14466" y="16501"/>
                    <a:pt x="14361" y="16501"/>
                    <a:pt x="14258" y="16510"/>
                  </a:cubicBezTo>
                  <a:cubicBezTo>
                    <a:pt x="14057" y="16529"/>
                    <a:pt x="13858" y="16583"/>
                    <a:pt x="13678" y="16675"/>
                  </a:cubicBezTo>
                  <a:cubicBezTo>
                    <a:pt x="13580" y="16726"/>
                    <a:pt x="13488" y="16788"/>
                    <a:pt x="13400" y="16858"/>
                  </a:cubicBezTo>
                  <a:cubicBezTo>
                    <a:pt x="13323" y="17038"/>
                    <a:pt x="13222" y="17210"/>
                    <a:pt x="13118" y="17370"/>
                  </a:cubicBezTo>
                  <a:cubicBezTo>
                    <a:pt x="13021" y="17518"/>
                    <a:pt x="12916" y="17658"/>
                    <a:pt x="12804" y="17792"/>
                  </a:cubicBezTo>
                  <a:cubicBezTo>
                    <a:pt x="13017" y="17731"/>
                    <a:pt x="13242" y="17708"/>
                    <a:pt x="13475" y="17734"/>
                  </a:cubicBezTo>
                  <a:cubicBezTo>
                    <a:pt x="14019" y="17796"/>
                    <a:pt x="14448" y="18217"/>
                    <a:pt x="14532" y="18754"/>
                  </a:cubicBezTo>
                  <a:cubicBezTo>
                    <a:pt x="14607" y="19236"/>
                    <a:pt x="14328" y="19815"/>
                    <a:pt x="13834" y="19944"/>
                  </a:cubicBezTo>
                  <a:cubicBezTo>
                    <a:pt x="13577" y="20011"/>
                    <a:pt x="13429" y="19711"/>
                    <a:pt x="13628" y="19542"/>
                  </a:cubicBezTo>
                  <a:cubicBezTo>
                    <a:pt x="13800" y="19396"/>
                    <a:pt x="13971" y="19208"/>
                    <a:pt x="13999" y="18974"/>
                  </a:cubicBezTo>
                  <a:cubicBezTo>
                    <a:pt x="14024" y="18761"/>
                    <a:pt x="13933" y="18549"/>
                    <a:pt x="13776" y="18409"/>
                  </a:cubicBezTo>
                  <a:cubicBezTo>
                    <a:pt x="13383" y="17895"/>
                    <a:pt x="12757" y="18291"/>
                    <a:pt x="12389" y="18559"/>
                  </a:cubicBezTo>
                  <a:cubicBezTo>
                    <a:pt x="11725" y="19043"/>
                    <a:pt x="11378" y="19823"/>
                    <a:pt x="11033" y="20571"/>
                  </a:cubicBezTo>
                  <a:cubicBezTo>
                    <a:pt x="11015" y="20890"/>
                    <a:pt x="10989" y="21209"/>
                    <a:pt x="10940" y="21524"/>
                  </a:cubicBezTo>
                  <a:cubicBezTo>
                    <a:pt x="10847" y="22116"/>
                    <a:pt x="10681" y="22695"/>
                    <a:pt x="10533" y="23274"/>
                  </a:cubicBezTo>
                  <a:cubicBezTo>
                    <a:pt x="10504" y="23395"/>
                    <a:pt x="10478" y="23514"/>
                    <a:pt x="10449" y="23635"/>
                  </a:cubicBezTo>
                  <a:cubicBezTo>
                    <a:pt x="10680" y="23810"/>
                    <a:pt x="10881" y="24021"/>
                    <a:pt x="11036" y="24266"/>
                  </a:cubicBezTo>
                  <a:cubicBezTo>
                    <a:pt x="10791" y="24358"/>
                    <a:pt x="10531" y="24414"/>
                    <a:pt x="10269" y="24434"/>
                  </a:cubicBezTo>
                  <a:cubicBezTo>
                    <a:pt x="10030" y="25594"/>
                    <a:pt x="9866" y="26767"/>
                    <a:pt x="9779" y="27947"/>
                  </a:cubicBezTo>
                  <a:cubicBezTo>
                    <a:pt x="10284" y="27472"/>
                    <a:pt x="10894" y="27078"/>
                    <a:pt x="11436" y="26637"/>
                  </a:cubicBezTo>
                  <a:cubicBezTo>
                    <a:pt x="11730" y="26397"/>
                    <a:pt x="12014" y="26131"/>
                    <a:pt x="12175" y="25789"/>
                  </a:cubicBezTo>
                  <a:cubicBezTo>
                    <a:pt x="12328" y="25464"/>
                    <a:pt x="12355" y="25094"/>
                    <a:pt x="12386" y="24735"/>
                  </a:cubicBezTo>
                  <a:cubicBezTo>
                    <a:pt x="12455" y="23905"/>
                    <a:pt x="12551" y="23062"/>
                    <a:pt x="12885" y="22301"/>
                  </a:cubicBezTo>
                  <a:cubicBezTo>
                    <a:pt x="13220" y="21538"/>
                    <a:pt x="13829" y="20857"/>
                    <a:pt x="14630" y="20628"/>
                  </a:cubicBezTo>
                  <a:cubicBezTo>
                    <a:pt x="15295" y="21795"/>
                    <a:pt x="14957" y="23434"/>
                    <a:pt x="13882" y="24241"/>
                  </a:cubicBezTo>
                  <a:cubicBezTo>
                    <a:pt x="13599" y="24455"/>
                    <a:pt x="13274" y="24615"/>
                    <a:pt x="13016" y="24859"/>
                  </a:cubicBezTo>
                  <a:cubicBezTo>
                    <a:pt x="12759" y="25104"/>
                    <a:pt x="12574" y="25471"/>
                    <a:pt x="12677" y="25811"/>
                  </a:cubicBezTo>
                  <a:cubicBezTo>
                    <a:pt x="13711" y="25353"/>
                    <a:pt x="14528" y="24429"/>
                    <a:pt x="14855" y="23346"/>
                  </a:cubicBezTo>
                  <a:cubicBezTo>
                    <a:pt x="14988" y="22904"/>
                    <a:pt x="15045" y="22437"/>
                    <a:pt x="15234" y="22015"/>
                  </a:cubicBezTo>
                  <a:cubicBezTo>
                    <a:pt x="15714" y="20947"/>
                    <a:pt x="16905" y="20425"/>
                    <a:pt x="17993" y="19995"/>
                  </a:cubicBezTo>
                  <a:cubicBezTo>
                    <a:pt x="18200" y="20801"/>
                    <a:pt x="17799" y="21638"/>
                    <a:pt x="17294" y="22301"/>
                  </a:cubicBezTo>
                  <a:cubicBezTo>
                    <a:pt x="16957" y="22744"/>
                    <a:pt x="16565" y="23148"/>
                    <a:pt x="16135" y="23503"/>
                  </a:cubicBezTo>
                  <a:cubicBezTo>
                    <a:pt x="16288" y="23400"/>
                    <a:pt x="16439" y="23295"/>
                    <a:pt x="16591" y="23192"/>
                  </a:cubicBezTo>
                  <a:cubicBezTo>
                    <a:pt x="17071" y="22866"/>
                    <a:pt x="17564" y="22532"/>
                    <a:pt x="18128" y="22401"/>
                  </a:cubicBezTo>
                  <a:cubicBezTo>
                    <a:pt x="18693" y="22270"/>
                    <a:pt x="19355" y="22384"/>
                    <a:pt x="19723" y="22834"/>
                  </a:cubicBezTo>
                  <a:cubicBezTo>
                    <a:pt x="18903" y="23752"/>
                    <a:pt x="17761" y="24378"/>
                    <a:pt x="16546" y="24574"/>
                  </a:cubicBezTo>
                  <a:cubicBezTo>
                    <a:pt x="16020" y="24659"/>
                    <a:pt x="15472" y="24669"/>
                    <a:pt x="14980" y="24873"/>
                  </a:cubicBezTo>
                  <a:cubicBezTo>
                    <a:pt x="13983" y="25285"/>
                    <a:pt x="13393" y="26413"/>
                    <a:pt x="12367" y="26743"/>
                  </a:cubicBezTo>
                  <a:cubicBezTo>
                    <a:pt x="13407" y="26812"/>
                    <a:pt x="14338" y="26153"/>
                    <a:pt x="15326" y="25815"/>
                  </a:cubicBezTo>
                  <a:cubicBezTo>
                    <a:pt x="16525" y="25405"/>
                    <a:pt x="17965" y="25515"/>
                    <a:pt x="18912" y="26357"/>
                  </a:cubicBezTo>
                  <a:cubicBezTo>
                    <a:pt x="17889" y="27199"/>
                    <a:pt x="16439" y="27490"/>
                    <a:pt x="15171" y="27108"/>
                  </a:cubicBezTo>
                  <a:cubicBezTo>
                    <a:pt x="14930" y="27036"/>
                    <a:pt x="14693" y="26941"/>
                    <a:pt x="14442" y="26917"/>
                  </a:cubicBezTo>
                  <a:cubicBezTo>
                    <a:pt x="14178" y="26893"/>
                    <a:pt x="13916" y="26951"/>
                    <a:pt x="13659" y="27008"/>
                  </a:cubicBezTo>
                  <a:cubicBezTo>
                    <a:pt x="13248" y="27098"/>
                    <a:pt x="12837" y="27189"/>
                    <a:pt x="12425" y="27281"/>
                  </a:cubicBezTo>
                  <a:cubicBezTo>
                    <a:pt x="12366" y="27294"/>
                    <a:pt x="12302" y="27308"/>
                    <a:pt x="12252" y="27345"/>
                  </a:cubicBezTo>
                  <a:cubicBezTo>
                    <a:pt x="12119" y="27446"/>
                    <a:pt x="12146" y="27668"/>
                    <a:pt x="12259" y="27791"/>
                  </a:cubicBezTo>
                  <a:cubicBezTo>
                    <a:pt x="12371" y="27915"/>
                    <a:pt x="12537" y="27972"/>
                    <a:pt x="12687" y="28044"/>
                  </a:cubicBezTo>
                  <a:cubicBezTo>
                    <a:pt x="13303" y="28336"/>
                    <a:pt x="13748" y="28910"/>
                    <a:pt x="14020" y="29536"/>
                  </a:cubicBezTo>
                  <a:cubicBezTo>
                    <a:pt x="14292" y="30161"/>
                    <a:pt x="14410" y="30839"/>
                    <a:pt x="14525" y="31511"/>
                  </a:cubicBezTo>
                  <a:cubicBezTo>
                    <a:pt x="13799" y="31489"/>
                    <a:pt x="13113" y="30973"/>
                    <a:pt x="12889" y="30281"/>
                  </a:cubicBezTo>
                  <a:cubicBezTo>
                    <a:pt x="12749" y="29845"/>
                    <a:pt x="12777" y="29361"/>
                    <a:pt x="12582" y="28946"/>
                  </a:cubicBezTo>
                  <a:cubicBezTo>
                    <a:pt x="12379" y="28522"/>
                    <a:pt x="11972" y="28236"/>
                    <a:pt x="11574" y="27988"/>
                  </a:cubicBezTo>
                  <a:cubicBezTo>
                    <a:pt x="11431" y="27898"/>
                    <a:pt x="11276" y="27808"/>
                    <a:pt x="11107" y="27809"/>
                  </a:cubicBezTo>
                  <a:cubicBezTo>
                    <a:pt x="10928" y="27811"/>
                    <a:pt x="10767" y="27914"/>
                    <a:pt x="10622" y="28018"/>
                  </a:cubicBezTo>
                  <a:cubicBezTo>
                    <a:pt x="10273" y="28270"/>
                    <a:pt x="9937" y="28595"/>
                    <a:pt x="9726" y="28965"/>
                  </a:cubicBezTo>
                  <a:cubicBezTo>
                    <a:pt x="9703" y="29603"/>
                    <a:pt x="9700" y="30242"/>
                    <a:pt x="9721" y="30880"/>
                  </a:cubicBezTo>
                  <a:cubicBezTo>
                    <a:pt x="9728" y="31090"/>
                    <a:pt x="9732" y="31321"/>
                    <a:pt x="9599" y="31483"/>
                  </a:cubicBezTo>
                  <a:cubicBezTo>
                    <a:pt x="9340" y="31797"/>
                    <a:pt x="8838" y="31590"/>
                    <a:pt x="8564" y="31269"/>
                  </a:cubicBezTo>
                  <a:cubicBezTo>
                    <a:pt x="8265" y="31218"/>
                    <a:pt x="7979" y="31081"/>
                    <a:pt x="7716" y="30904"/>
                  </a:cubicBezTo>
                  <a:cubicBezTo>
                    <a:pt x="7217" y="30565"/>
                    <a:pt x="6812" y="30149"/>
                    <a:pt x="6249" y="29902"/>
                  </a:cubicBezTo>
                  <a:cubicBezTo>
                    <a:pt x="5868" y="29736"/>
                    <a:pt x="5140" y="29444"/>
                    <a:pt x="4786" y="29816"/>
                  </a:cubicBezTo>
                  <a:cubicBezTo>
                    <a:pt x="4566" y="30048"/>
                    <a:pt x="4791" y="30421"/>
                    <a:pt x="4997" y="30576"/>
                  </a:cubicBezTo>
                  <a:cubicBezTo>
                    <a:pt x="5213" y="30736"/>
                    <a:pt x="5094" y="31138"/>
                    <a:pt x="4820" y="31139"/>
                  </a:cubicBezTo>
                  <a:cubicBezTo>
                    <a:pt x="4154" y="31143"/>
                    <a:pt x="3715" y="30492"/>
                    <a:pt x="3828" y="29865"/>
                  </a:cubicBezTo>
                  <a:cubicBezTo>
                    <a:pt x="3910" y="29403"/>
                    <a:pt x="4252" y="29108"/>
                    <a:pt x="4662" y="28975"/>
                  </a:cubicBezTo>
                  <a:cubicBezTo>
                    <a:pt x="4605" y="28930"/>
                    <a:pt x="4549" y="28883"/>
                    <a:pt x="4499" y="28830"/>
                  </a:cubicBezTo>
                  <a:cubicBezTo>
                    <a:pt x="4251" y="28547"/>
                    <a:pt x="4129" y="28156"/>
                    <a:pt x="4060" y="27792"/>
                  </a:cubicBezTo>
                  <a:cubicBezTo>
                    <a:pt x="3985" y="27404"/>
                    <a:pt x="4043" y="26928"/>
                    <a:pt x="4406" y="26701"/>
                  </a:cubicBezTo>
                  <a:cubicBezTo>
                    <a:pt x="4584" y="26591"/>
                    <a:pt x="4774" y="26700"/>
                    <a:pt x="4812" y="26893"/>
                  </a:cubicBezTo>
                  <a:cubicBezTo>
                    <a:pt x="4869" y="27181"/>
                    <a:pt x="4834" y="27477"/>
                    <a:pt x="4869" y="27770"/>
                  </a:cubicBezTo>
                  <a:cubicBezTo>
                    <a:pt x="4899" y="28015"/>
                    <a:pt x="4970" y="28254"/>
                    <a:pt x="5110" y="28461"/>
                  </a:cubicBezTo>
                  <a:cubicBezTo>
                    <a:pt x="5240" y="28655"/>
                    <a:pt x="5445" y="28805"/>
                    <a:pt x="5636" y="28951"/>
                  </a:cubicBezTo>
                  <a:cubicBezTo>
                    <a:pt x="6246" y="29092"/>
                    <a:pt x="6840" y="29465"/>
                    <a:pt x="7292" y="29862"/>
                  </a:cubicBezTo>
                  <a:cubicBezTo>
                    <a:pt x="7612" y="30144"/>
                    <a:pt x="7924" y="30530"/>
                    <a:pt x="8289" y="30804"/>
                  </a:cubicBezTo>
                  <a:cubicBezTo>
                    <a:pt x="8024" y="30192"/>
                    <a:pt x="8024" y="29479"/>
                    <a:pt x="8179" y="28802"/>
                  </a:cubicBezTo>
                  <a:cubicBezTo>
                    <a:pt x="7802" y="27374"/>
                    <a:pt x="6849" y="26090"/>
                    <a:pt x="5548" y="25382"/>
                  </a:cubicBezTo>
                  <a:cubicBezTo>
                    <a:pt x="4875" y="25016"/>
                    <a:pt x="4127" y="24793"/>
                    <a:pt x="3482" y="24380"/>
                  </a:cubicBezTo>
                  <a:cubicBezTo>
                    <a:pt x="2741" y="23904"/>
                    <a:pt x="2163" y="23179"/>
                    <a:pt x="1867" y="22350"/>
                  </a:cubicBezTo>
                  <a:cubicBezTo>
                    <a:pt x="2949" y="22367"/>
                    <a:pt x="4010" y="22913"/>
                    <a:pt x="4656" y="23782"/>
                  </a:cubicBezTo>
                  <a:cubicBezTo>
                    <a:pt x="4842" y="24033"/>
                    <a:pt x="4993" y="24307"/>
                    <a:pt x="5189" y="24550"/>
                  </a:cubicBezTo>
                  <a:cubicBezTo>
                    <a:pt x="5620" y="25084"/>
                    <a:pt x="6232" y="25435"/>
                    <a:pt x="6829" y="25775"/>
                  </a:cubicBezTo>
                  <a:cubicBezTo>
                    <a:pt x="6315" y="24645"/>
                    <a:pt x="5605" y="23578"/>
                    <a:pt x="4617" y="22829"/>
                  </a:cubicBezTo>
                  <a:cubicBezTo>
                    <a:pt x="3724" y="22150"/>
                    <a:pt x="2643" y="21758"/>
                    <a:pt x="1722" y="21120"/>
                  </a:cubicBezTo>
                  <a:cubicBezTo>
                    <a:pt x="799" y="20482"/>
                    <a:pt x="1" y="19453"/>
                    <a:pt x="138" y="18341"/>
                  </a:cubicBezTo>
                  <a:cubicBezTo>
                    <a:pt x="1383" y="18727"/>
                    <a:pt x="2466" y="19608"/>
                    <a:pt x="3098" y="20747"/>
                  </a:cubicBezTo>
                  <a:cubicBezTo>
                    <a:pt x="3272" y="21061"/>
                    <a:pt x="3415" y="21396"/>
                    <a:pt x="3627" y="21686"/>
                  </a:cubicBezTo>
                  <a:cubicBezTo>
                    <a:pt x="3839" y="21975"/>
                    <a:pt x="4143" y="22222"/>
                    <a:pt x="4499" y="22268"/>
                  </a:cubicBezTo>
                  <a:cubicBezTo>
                    <a:pt x="4055" y="21229"/>
                    <a:pt x="3088" y="20520"/>
                    <a:pt x="2398" y="19624"/>
                  </a:cubicBezTo>
                  <a:cubicBezTo>
                    <a:pt x="1491" y="18446"/>
                    <a:pt x="1070" y="16905"/>
                    <a:pt x="1255" y="15429"/>
                  </a:cubicBezTo>
                  <a:cubicBezTo>
                    <a:pt x="2295" y="16073"/>
                    <a:pt x="2943" y="17227"/>
                    <a:pt x="3212" y="18421"/>
                  </a:cubicBezTo>
                  <a:cubicBezTo>
                    <a:pt x="3335" y="18971"/>
                    <a:pt x="3391" y="19540"/>
                    <a:pt x="3603" y="20061"/>
                  </a:cubicBezTo>
                  <a:cubicBezTo>
                    <a:pt x="3789" y="20521"/>
                    <a:pt x="4091" y="20926"/>
                    <a:pt x="4389" y="21324"/>
                  </a:cubicBezTo>
                  <a:cubicBezTo>
                    <a:pt x="4755" y="21813"/>
                    <a:pt x="5121" y="22302"/>
                    <a:pt x="5486" y="22791"/>
                  </a:cubicBezTo>
                  <a:cubicBezTo>
                    <a:pt x="5436" y="21390"/>
                    <a:pt x="5014" y="20003"/>
                    <a:pt x="4277" y="18810"/>
                  </a:cubicBezTo>
                  <a:cubicBezTo>
                    <a:pt x="3829" y="18085"/>
                    <a:pt x="3269" y="17435"/>
                    <a:pt x="2840" y="16699"/>
                  </a:cubicBezTo>
                  <a:cubicBezTo>
                    <a:pt x="2412" y="15963"/>
                    <a:pt x="2115" y="15101"/>
                    <a:pt x="2269" y="14262"/>
                  </a:cubicBezTo>
                  <a:cubicBezTo>
                    <a:pt x="3263" y="14744"/>
                    <a:pt x="3992" y="15662"/>
                    <a:pt x="4451" y="16668"/>
                  </a:cubicBezTo>
                  <a:cubicBezTo>
                    <a:pt x="4911" y="17672"/>
                    <a:pt x="5131" y="18766"/>
                    <a:pt x="5342" y="19850"/>
                  </a:cubicBezTo>
                  <a:cubicBezTo>
                    <a:pt x="5662" y="19344"/>
                    <a:pt x="5588" y="18694"/>
                    <a:pt x="5528" y="18100"/>
                  </a:cubicBezTo>
                  <a:cubicBezTo>
                    <a:pt x="5362" y="16478"/>
                    <a:pt x="5398" y="14759"/>
                    <a:pt x="6187" y="13335"/>
                  </a:cubicBezTo>
                  <a:cubicBezTo>
                    <a:pt x="7353" y="14913"/>
                    <a:pt x="7530" y="17162"/>
                    <a:pt x="6625" y="18903"/>
                  </a:cubicBezTo>
                  <a:cubicBezTo>
                    <a:pt x="6459" y="19223"/>
                    <a:pt x="6259" y="19527"/>
                    <a:pt x="6133" y="19865"/>
                  </a:cubicBezTo>
                  <a:cubicBezTo>
                    <a:pt x="5981" y="20267"/>
                    <a:pt x="5938" y="20701"/>
                    <a:pt x="5927" y="21130"/>
                  </a:cubicBezTo>
                  <a:cubicBezTo>
                    <a:pt x="5886" y="22554"/>
                    <a:pt x="6205" y="24059"/>
                    <a:pt x="7169" y="25107"/>
                  </a:cubicBezTo>
                  <a:cubicBezTo>
                    <a:pt x="7423" y="24574"/>
                    <a:pt x="7426" y="23954"/>
                    <a:pt x="7325" y="23371"/>
                  </a:cubicBezTo>
                  <a:cubicBezTo>
                    <a:pt x="7226" y="22790"/>
                    <a:pt x="7030" y="22229"/>
                    <a:pt x="6905" y="21652"/>
                  </a:cubicBezTo>
                  <a:cubicBezTo>
                    <a:pt x="6715" y="20786"/>
                    <a:pt x="6680" y="19887"/>
                    <a:pt x="6805" y="19010"/>
                  </a:cubicBezTo>
                  <a:cubicBezTo>
                    <a:pt x="7232" y="19159"/>
                    <a:pt x="7539" y="19538"/>
                    <a:pt x="7747" y="19939"/>
                  </a:cubicBezTo>
                  <a:cubicBezTo>
                    <a:pt x="8231" y="20873"/>
                    <a:pt x="8280" y="22019"/>
                    <a:pt x="7880" y="22990"/>
                  </a:cubicBezTo>
                  <a:cubicBezTo>
                    <a:pt x="8146" y="22638"/>
                    <a:pt x="8183" y="22170"/>
                    <a:pt x="8316" y="21748"/>
                  </a:cubicBezTo>
                  <a:cubicBezTo>
                    <a:pt x="8625" y="20763"/>
                    <a:pt x="9538" y="20001"/>
                    <a:pt x="10557" y="19856"/>
                  </a:cubicBezTo>
                  <a:cubicBezTo>
                    <a:pt x="10592" y="19057"/>
                    <a:pt x="10636" y="18259"/>
                    <a:pt x="10746" y="17467"/>
                  </a:cubicBezTo>
                  <a:cubicBezTo>
                    <a:pt x="10931" y="16140"/>
                    <a:pt x="11322" y="14810"/>
                    <a:pt x="12089" y="13720"/>
                  </a:cubicBezTo>
                  <a:cubicBezTo>
                    <a:pt x="11916" y="13494"/>
                    <a:pt x="11878" y="13176"/>
                    <a:pt x="11981" y="12913"/>
                  </a:cubicBezTo>
                  <a:cubicBezTo>
                    <a:pt x="12052" y="12734"/>
                    <a:pt x="12178" y="12582"/>
                    <a:pt x="12259" y="12406"/>
                  </a:cubicBezTo>
                  <a:cubicBezTo>
                    <a:pt x="12338" y="12231"/>
                    <a:pt x="12358" y="12003"/>
                    <a:pt x="12229" y="11862"/>
                  </a:cubicBezTo>
                  <a:cubicBezTo>
                    <a:pt x="12132" y="11756"/>
                    <a:pt x="11955" y="11693"/>
                    <a:pt x="11954" y="11549"/>
                  </a:cubicBezTo>
                  <a:cubicBezTo>
                    <a:pt x="11952" y="11430"/>
                    <a:pt x="12089" y="11351"/>
                    <a:pt x="12206" y="11365"/>
                  </a:cubicBezTo>
                  <a:cubicBezTo>
                    <a:pt x="12322" y="11379"/>
                    <a:pt x="12420" y="11459"/>
                    <a:pt x="12511" y="11533"/>
                  </a:cubicBezTo>
                  <a:lnTo>
                    <a:pt x="12629" y="11599"/>
                  </a:lnTo>
                  <a:cubicBezTo>
                    <a:pt x="12599" y="11573"/>
                    <a:pt x="12569" y="11545"/>
                    <a:pt x="12543" y="11517"/>
                  </a:cubicBezTo>
                  <a:cubicBezTo>
                    <a:pt x="12180" y="11132"/>
                    <a:pt x="11945" y="10647"/>
                    <a:pt x="11633" y="10220"/>
                  </a:cubicBezTo>
                  <a:cubicBezTo>
                    <a:pt x="10919" y="9242"/>
                    <a:pt x="9837" y="8608"/>
                    <a:pt x="8945" y="7788"/>
                  </a:cubicBezTo>
                  <a:cubicBezTo>
                    <a:pt x="7958" y="6884"/>
                    <a:pt x="7196" y="5734"/>
                    <a:pt x="6746" y="4475"/>
                  </a:cubicBezTo>
                  <a:cubicBezTo>
                    <a:pt x="6718" y="4398"/>
                    <a:pt x="6692" y="4315"/>
                    <a:pt x="6709" y="4234"/>
                  </a:cubicBezTo>
                  <a:cubicBezTo>
                    <a:pt x="6773" y="3942"/>
                    <a:pt x="7216" y="4051"/>
                    <a:pt x="7458" y="4226"/>
                  </a:cubicBezTo>
                  <a:cubicBezTo>
                    <a:pt x="7262" y="4009"/>
                    <a:pt x="7129" y="3736"/>
                    <a:pt x="7078" y="3448"/>
                  </a:cubicBezTo>
                  <a:cubicBezTo>
                    <a:pt x="7052" y="3300"/>
                    <a:pt x="7062" y="3117"/>
                    <a:pt x="7193" y="3041"/>
                  </a:cubicBezTo>
                  <a:cubicBezTo>
                    <a:pt x="7343" y="2953"/>
                    <a:pt x="7526" y="3072"/>
                    <a:pt x="7656" y="3188"/>
                  </a:cubicBezTo>
                  <a:cubicBezTo>
                    <a:pt x="9105" y="4477"/>
                    <a:pt x="10281" y="6073"/>
                    <a:pt x="11084" y="7839"/>
                  </a:cubicBezTo>
                  <a:cubicBezTo>
                    <a:pt x="11452" y="8650"/>
                    <a:pt x="11751" y="9510"/>
                    <a:pt x="12306" y="10207"/>
                  </a:cubicBezTo>
                  <a:cubicBezTo>
                    <a:pt x="12489" y="10437"/>
                    <a:pt x="12762" y="10665"/>
                    <a:pt x="13045" y="10586"/>
                  </a:cubicBezTo>
                  <a:cubicBezTo>
                    <a:pt x="13210" y="10540"/>
                    <a:pt x="13310" y="10414"/>
                    <a:pt x="13369" y="10255"/>
                  </a:cubicBezTo>
                  <a:cubicBezTo>
                    <a:pt x="13490" y="9867"/>
                    <a:pt x="13378" y="9432"/>
                    <a:pt x="13170" y="9081"/>
                  </a:cubicBezTo>
                  <a:cubicBezTo>
                    <a:pt x="12949" y="8712"/>
                    <a:pt x="12635" y="8409"/>
                    <a:pt x="12350" y="8088"/>
                  </a:cubicBezTo>
                  <a:cubicBezTo>
                    <a:pt x="10788" y="6323"/>
                    <a:pt x="10113" y="3808"/>
                    <a:pt x="10582" y="1497"/>
                  </a:cubicBezTo>
                  <a:cubicBezTo>
                    <a:pt x="10706" y="1488"/>
                    <a:pt x="10834" y="1523"/>
                    <a:pt x="10938" y="1593"/>
                  </a:cubicBezTo>
                  <a:cubicBezTo>
                    <a:pt x="10920" y="1213"/>
                    <a:pt x="10977" y="831"/>
                    <a:pt x="11105" y="473"/>
                  </a:cubicBezTo>
                  <a:cubicBezTo>
                    <a:pt x="11153" y="335"/>
                    <a:pt x="11223" y="191"/>
                    <a:pt x="11352" y="122"/>
                  </a:cubicBezTo>
                  <a:cubicBezTo>
                    <a:pt x="11576" y="0"/>
                    <a:pt x="11846" y="165"/>
                    <a:pt x="12039" y="333"/>
                  </a:cubicBezTo>
                  <a:cubicBezTo>
                    <a:pt x="13856" y="1900"/>
                    <a:pt x="14824" y="4398"/>
                    <a:pt x="14539" y="6781"/>
                  </a:cubicBezTo>
                  <a:cubicBezTo>
                    <a:pt x="14401" y="7924"/>
                    <a:pt x="13998" y="9089"/>
                    <a:pt x="14307" y="10199"/>
                  </a:cubicBezTo>
                  <a:cubicBezTo>
                    <a:pt x="14747" y="10042"/>
                    <a:pt x="15025" y="9592"/>
                    <a:pt x="15121" y="9135"/>
                  </a:cubicBezTo>
                  <a:cubicBezTo>
                    <a:pt x="15218" y="8678"/>
                    <a:pt x="15166" y="8204"/>
                    <a:pt x="15141" y="7739"/>
                  </a:cubicBezTo>
                  <a:cubicBezTo>
                    <a:pt x="15060" y="6220"/>
                    <a:pt x="15289" y="4663"/>
                    <a:pt x="15954" y="3294"/>
                  </a:cubicBezTo>
                  <a:cubicBezTo>
                    <a:pt x="16619" y="1925"/>
                    <a:pt x="17744" y="755"/>
                    <a:pt x="19152" y="178"/>
                  </a:cubicBezTo>
                  <a:cubicBezTo>
                    <a:pt x="19244" y="141"/>
                    <a:pt x="19343" y="105"/>
                    <a:pt x="19440" y="122"/>
                  </a:cubicBezTo>
                  <a:cubicBezTo>
                    <a:pt x="19614" y="152"/>
                    <a:pt x="19724" y="343"/>
                    <a:pt x="19721" y="520"/>
                  </a:cubicBezTo>
                  <a:cubicBezTo>
                    <a:pt x="19718" y="697"/>
                    <a:pt x="19634" y="862"/>
                    <a:pt x="19552" y="1017"/>
                  </a:cubicBezTo>
                  <a:cubicBezTo>
                    <a:pt x="19737" y="589"/>
                    <a:pt x="20447" y="688"/>
                    <a:pt x="20684" y="1090"/>
                  </a:cubicBezTo>
                  <a:cubicBezTo>
                    <a:pt x="20921" y="1495"/>
                    <a:pt x="20823" y="2005"/>
                    <a:pt x="20689" y="2453"/>
                  </a:cubicBezTo>
                  <a:cubicBezTo>
                    <a:pt x="20233" y="3981"/>
                    <a:pt x="19437" y="5405"/>
                    <a:pt x="18374" y="6592"/>
                  </a:cubicBezTo>
                  <a:cubicBezTo>
                    <a:pt x="17432" y="7645"/>
                    <a:pt x="16259" y="8551"/>
                    <a:pt x="15699" y="9846"/>
                  </a:cubicBezTo>
                  <a:cubicBezTo>
                    <a:pt x="15666" y="9922"/>
                    <a:pt x="15635" y="10005"/>
                    <a:pt x="15649" y="10087"/>
                  </a:cubicBezTo>
                  <a:cubicBezTo>
                    <a:pt x="15687" y="10304"/>
                    <a:pt x="15989" y="10339"/>
                    <a:pt x="16205" y="10292"/>
                  </a:cubicBezTo>
                  <a:cubicBezTo>
                    <a:pt x="17310" y="10046"/>
                    <a:pt x="18101" y="9110"/>
                    <a:pt x="18869" y="8279"/>
                  </a:cubicBezTo>
                  <a:cubicBezTo>
                    <a:pt x="19758" y="7316"/>
                    <a:pt x="20737" y="6412"/>
                    <a:pt x="21908" y="5825"/>
                  </a:cubicBezTo>
                  <a:cubicBezTo>
                    <a:pt x="23077" y="5237"/>
                    <a:pt x="24462" y="4990"/>
                    <a:pt x="25712" y="5374"/>
                  </a:cubicBezTo>
                  <a:cubicBezTo>
                    <a:pt x="25606" y="5736"/>
                    <a:pt x="25431" y="6077"/>
                    <a:pt x="25199" y="6372"/>
                  </a:cubicBezTo>
                  <a:cubicBezTo>
                    <a:pt x="25424" y="6087"/>
                    <a:pt x="25937" y="6375"/>
                    <a:pt x="25964" y="6740"/>
                  </a:cubicBezTo>
                  <a:close/>
                  <a:moveTo>
                    <a:pt x="8468" y="27935"/>
                  </a:moveTo>
                  <a:cubicBezTo>
                    <a:pt x="8835" y="27062"/>
                    <a:pt x="9364" y="26262"/>
                    <a:pt x="9726" y="25385"/>
                  </a:cubicBezTo>
                  <a:cubicBezTo>
                    <a:pt x="9854" y="25076"/>
                    <a:pt x="9959" y="24760"/>
                    <a:pt x="10047" y="24438"/>
                  </a:cubicBezTo>
                  <a:cubicBezTo>
                    <a:pt x="9341" y="24436"/>
                    <a:pt x="8635" y="24189"/>
                    <a:pt x="8110" y="23717"/>
                  </a:cubicBezTo>
                  <a:cubicBezTo>
                    <a:pt x="7380" y="25026"/>
                    <a:pt x="7530" y="26769"/>
                    <a:pt x="8468" y="27935"/>
                  </a:cubicBezTo>
                  <a:close/>
                  <a:moveTo>
                    <a:pt x="9968" y="21864"/>
                  </a:moveTo>
                  <a:cubicBezTo>
                    <a:pt x="9446" y="22363"/>
                    <a:pt x="8721" y="22625"/>
                    <a:pt x="8245" y="23170"/>
                  </a:cubicBezTo>
                  <a:cubicBezTo>
                    <a:pt x="8923" y="22993"/>
                    <a:pt x="9665" y="23133"/>
                    <a:pt x="10258" y="23504"/>
                  </a:cubicBezTo>
                  <a:cubicBezTo>
                    <a:pt x="10352" y="22975"/>
                    <a:pt x="10413" y="22440"/>
                    <a:pt x="10453" y="21904"/>
                  </a:cubicBezTo>
                  <a:cubicBezTo>
                    <a:pt x="10474" y="21640"/>
                    <a:pt x="10488" y="21373"/>
                    <a:pt x="10503" y="21108"/>
                  </a:cubicBezTo>
                  <a:cubicBezTo>
                    <a:pt x="10371" y="21390"/>
                    <a:pt x="10194" y="21650"/>
                    <a:pt x="9968" y="21864"/>
                  </a:cubicBezTo>
                  <a:close/>
                  <a:moveTo>
                    <a:pt x="2207" y="29656"/>
                  </a:moveTo>
                  <a:cubicBezTo>
                    <a:pt x="2216" y="29648"/>
                    <a:pt x="2225" y="29640"/>
                    <a:pt x="2236" y="29631"/>
                  </a:cubicBezTo>
                  <a:cubicBezTo>
                    <a:pt x="2246" y="29626"/>
                    <a:pt x="2257" y="29619"/>
                    <a:pt x="2268" y="29614"/>
                  </a:cubicBezTo>
                  <a:lnTo>
                    <a:pt x="2303" y="29607"/>
                  </a:lnTo>
                  <a:cubicBezTo>
                    <a:pt x="2314" y="29607"/>
                    <a:pt x="2326" y="29608"/>
                    <a:pt x="2339" y="29608"/>
                  </a:cubicBezTo>
                  <a:cubicBezTo>
                    <a:pt x="2350" y="29612"/>
                    <a:pt x="2361" y="29614"/>
                    <a:pt x="2373" y="29618"/>
                  </a:cubicBezTo>
                  <a:cubicBezTo>
                    <a:pt x="2383" y="29624"/>
                    <a:pt x="2393" y="29631"/>
                    <a:pt x="2406" y="29639"/>
                  </a:cubicBezTo>
                  <a:cubicBezTo>
                    <a:pt x="2412" y="29645"/>
                    <a:pt x="2419" y="29650"/>
                    <a:pt x="2426" y="29656"/>
                  </a:cubicBezTo>
                  <a:cubicBezTo>
                    <a:pt x="2442" y="29671"/>
                    <a:pt x="2453" y="29686"/>
                    <a:pt x="2460" y="29707"/>
                  </a:cubicBezTo>
                  <a:cubicBezTo>
                    <a:pt x="2465" y="29721"/>
                    <a:pt x="2468" y="29736"/>
                    <a:pt x="2465" y="29751"/>
                  </a:cubicBezTo>
                  <a:cubicBezTo>
                    <a:pt x="2465" y="29767"/>
                    <a:pt x="2463" y="29780"/>
                    <a:pt x="2457" y="29794"/>
                  </a:cubicBezTo>
                  <a:cubicBezTo>
                    <a:pt x="2448" y="29814"/>
                    <a:pt x="2434" y="29829"/>
                    <a:pt x="2417" y="29842"/>
                  </a:cubicBezTo>
                  <a:lnTo>
                    <a:pt x="2393" y="29861"/>
                  </a:lnTo>
                  <a:cubicBezTo>
                    <a:pt x="2378" y="29873"/>
                    <a:pt x="2361" y="29880"/>
                    <a:pt x="2344" y="29882"/>
                  </a:cubicBezTo>
                  <a:cubicBezTo>
                    <a:pt x="2331" y="29886"/>
                    <a:pt x="2320" y="29887"/>
                    <a:pt x="2309" y="29885"/>
                  </a:cubicBezTo>
                  <a:cubicBezTo>
                    <a:pt x="2297" y="29886"/>
                    <a:pt x="2284" y="29883"/>
                    <a:pt x="2274" y="29878"/>
                  </a:cubicBezTo>
                  <a:cubicBezTo>
                    <a:pt x="2261" y="29876"/>
                    <a:pt x="2251" y="29871"/>
                    <a:pt x="2241" y="29862"/>
                  </a:cubicBezTo>
                  <a:cubicBezTo>
                    <a:pt x="2228" y="29857"/>
                    <a:pt x="2220" y="29850"/>
                    <a:pt x="2212" y="29839"/>
                  </a:cubicBezTo>
                  <a:cubicBezTo>
                    <a:pt x="2203" y="29830"/>
                    <a:pt x="2196" y="29820"/>
                    <a:pt x="2191" y="29809"/>
                  </a:cubicBezTo>
                  <a:cubicBezTo>
                    <a:pt x="2185" y="29798"/>
                    <a:pt x="2180" y="29787"/>
                    <a:pt x="2180" y="29775"/>
                  </a:cubicBezTo>
                  <a:cubicBezTo>
                    <a:pt x="2176" y="29763"/>
                    <a:pt x="2175" y="29752"/>
                    <a:pt x="2177" y="29741"/>
                  </a:cubicBezTo>
                  <a:cubicBezTo>
                    <a:pt x="2176" y="29722"/>
                    <a:pt x="2180" y="29705"/>
                    <a:pt x="2189" y="29687"/>
                  </a:cubicBezTo>
                  <a:cubicBezTo>
                    <a:pt x="2192" y="29677"/>
                    <a:pt x="2201" y="29667"/>
                    <a:pt x="2207" y="29656"/>
                  </a:cubicBezTo>
                  <a:close/>
                  <a:moveTo>
                    <a:pt x="2926" y="30186"/>
                  </a:moveTo>
                  <a:lnTo>
                    <a:pt x="2926" y="30186"/>
                  </a:lnTo>
                  <a:cubicBezTo>
                    <a:pt x="2951" y="30155"/>
                    <a:pt x="2979" y="30133"/>
                    <a:pt x="3014" y="30119"/>
                  </a:cubicBezTo>
                  <a:cubicBezTo>
                    <a:pt x="3045" y="30099"/>
                    <a:pt x="3078" y="30089"/>
                    <a:pt x="3114" y="30088"/>
                  </a:cubicBezTo>
                  <a:cubicBezTo>
                    <a:pt x="3137" y="30089"/>
                    <a:pt x="3162" y="30089"/>
                    <a:pt x="3185" y="30091"/>
                  </a:cubicBezTo>
                  <a:cubicBezTo>
                    <a:pt x="3207" y="30097"/>
                    <a:pt x="3230" y="30104"/>
                    <a:pt x="3253" y="30111"/>
                  </a:cubicBezTo>
                  <a:cubicBezTo>
                    <a:pt x="3273" y="30124"/>
                    <a:pt x="3294" y="30138"/>
                    <a:pt x="3317" y="30151"/>
                  </a:cubicBezTo>
                  <a:cubicBezTo>
                    <a:pt x="3345" y="30174"/>
                    <a:pt x="3368" y="30202"/>
                    <a:pt x="3381" y="30237"/>
                  </a:cubicBezTo>
                  <a:cubicBezTo>
                    <a:pt x="3396" y="30258"/>
                    <a:pt x="3404" y="30279"/>
                    <a:pt x="3406" y="30303"/>
                  </a:cubicBezTo>
                  <a:cubicBezTo>
                    <a:pt x="3413" y="30325"/>
                    <a:pt x="3416" y="30349"/>
                    <a:pt x="3412" y="30372"/>
                  </a:cubicBezTo>
                  <a:cubicBezTo>
                    <a:pt x="3413" y="30408"/>
                    <a:pt x="3406" y="30443"/>
                    <a:pt x="3391" y="30475"/>
                  </a:cubicBezTo>
                  <a:cubicBezTo>
                    <a:pt x="3378" y="30495"/>
                    <a:pt x="3364" y="30516"/>
                    <a:pt x="3350" y="30539"/>
                  </a:cubicBezTo>
                  <a:lnTo>
                    <a:pt x="3297" y="30588"/>
                  </a:lnTo>
                  <a:cubicBezTo>
                    <a:pt x="3267" y="30611"/>
                    <a:pt x="3235" y="30623"/>
                    <a:pt x="3199" y="30628"/>
                  </a:cubicBezTo>
                  <a:cubicBezTo>
                    <a:pt x="3175" y="30636"/>
                    <a:pt x="3153" y="30638"/>
                    <a:pt x="3129" y="30634"/>
                  </a:cubicBezTo>
                  <a:cubicBezTo>
                    <a:pt x="3104" y="30637"/>
                    <a:pt x="3082" y="30632"/>
                    <a:pt x="3060" y="30623"/>
                  </a:cubicBezTo>
                  <a:cubicBezTo>
                    <a:pt x="3024" y="30616"/>
                    <a:pt x="2992" y="30598"/>
                    <a:pt x="2963" y="30573"/>
                  </a:cubicBezTo>
                  <a:lnTo>
                    <a:pt x="2913" y="30519"/>
                  </a:lnTo>
                  <a:lnTo>
                    <a:pt x="2913" y="30518"/>
                  </a:lnTo>
                  <a:cubicBezTo>
                    <a:pt x="2891" y="30488"/>
                    <a:pt x="2878" y="30456"/>
                    <a:pt x="2873" y="30420"/>
                  </a:cubicBezTo>
                  <a:cubicBezTo>
                    <a:pt x="2866" y="30398"/>
                    <a:pt x="2864" y="30375"/>
                    <a:pt x="2867" y="30350"/>
                  </a:cubicBezTo>
                  <a:cubicBezTo>
                    <a:pt x="2866" y="30314"/>
                    <a:pt x="2873" y="30279"/>
                    <a:pt x="2889" y="30247"/>
                  </a:cubicBezTo>
                  <a:cubicBezTo>
                    <a:pt x="2901" y="30228"/>
                    <a:pt x="2913" y="30206"/>
                    <a:pt x="2926" y="30186"/>
                  </a:cubicBezTo>
                  <a:close/>
                  <a:moveTo>
                    <a:pt x="3360" y="29689"/>
                  </a:moveTo>
                  <a:cubicBezTo>
                    <a:pt x="3340" y="29687"/>
                    <a:pt x="3323" y="29687"/>
                    <a:pt x="3303" y="29686"/>
                  </a:cubicBezTo>
                  <a:cubicBezTo>
                    <a:pt x="3285" y="29681"/>
                    <a:pt x="3267" y="29675"/>
                    <a:pt x="3250" y="29670"/>
                  </a:cubicBezTo>
                  <a:cubicBezTo>
                    <a:pt x="3227" y="29659"/>
                    <a:pt x="3205" y="29646"/>
                    <a:pt x="3188" y="29630"/>
                  </a:cubicBezTo>
                  <a:lnTo>
                    <a:pt x="3186" y="29629"/>
                  </a:lnTo>
                  <a:cubicBezTo>
                    <a:pt x="3175" y="29618"/>
                    <a:pt x="3155" y="29597"/>
                    <a:pt x="3147" y="29586"/>
                  </a:cubicBezTo>
                  <a:lnTo>
                    <a:pt x="3144" y="29583"/>
                  </a:lnTo>
                  <a:cubicBezTo>
                    <a:pt x="3143" y="29581"/>
                    <a:pt x="3142" y="29579"/>
                    <a:pt x="3139" y="29577"/>
                  </a:cubicBezTo>
                  <a:cubicBezTo>
                    <a:pt x="3131" y="29561"/>
                    <a:pt x="3116" y="29536"/>
                    <a:pt x="3111" y="29514"/>
                  </a:cubicBezTo>
                  <a:cubicBezTo>
                    <a:pt x="3107" y="29496"/>
                    <a:pt x="3101" y="29478"/>
                    <a:pt x="3098" y="29460"/>
                  </a:cubicBezTo>
                  <a:lnTo>
                    <a:pt x="3098" y="29456"/>
                  </a:lnTo>
                  <a:lnTo>
                    <a:pt x="3098" y="29448"/>
                  </a:lnTo>
                  <a:cubicBezTo>
                    <a:pt x="3098" y="29401"/>
                    <a:pt x="3102" y="29363"/>
                    <a:pt x="3122" y="29320"/>
                  </a:cubicBezTo>
                  <a:lnTo>
                    <a:pt x="3126" y="29312"/>
                  </a:lnTo>
                  <a:cubicBezTo>
                    <a:pt x="3134" y="29298"/>
                    <a:pt x="3145" y="29281"/>
                    <a:pt x="3154" y="29267"/>
                  </a:cubicBezTo>
                  <a:cubicBezTo>
                    <a:pt x="3155" y="29265"/>
                    <a:pt x="3155" y="29264"/>
                    <a:pt x="3157" y="29264"/>
                  </a:cubicBezTo>
                  <a:cubicBezTo>
                    <a:pt x="3169" y="29248"/>
                    <a:pt x="3186" y="29233"/>
                    <a:pt x="3203" y="29222"/>
                  </a:cubicBezTo>
                  <a:cubicBezTo>
                    <a:pt x="3219" y="29211"/>
                    <a:pt x="3237" y="29200"/>
                    <a:pt x="3256" y="29195"/>
                  </a:cubicBezTo>
                  <a:cubicBezTo>
                    <a:pt x="3263" y="29192"/>
                    <a:pt x="3273" y="29191"/>
                    <a:pt x="3282" y="29190"/>
                  </a:cubicBezTo>
                  <a:cubicBezTo>
                    <a:pt x="3285" y="29188"/>
                    <a:pt x="3289" y="29188"/>
                    <a:pt x="3293" y="29187"/>
                  </a:cubicBezTo>
                  <a:cubicBezTo>
                    <a:pt x="3303" y="29183"/>
                    <a:pt x="3313" y="29176"/>
                    <a:pt x="3325" y="29175"/>
                  </a:cubicBezTo>
                  <a:cubicBezTo>
                    <a:pt x="3348" y="29167"/>
                    <a:pt x="3371" y="29166"/>
                    <a:pt x="3395" y="29172"/>
                  </a:cubicBezTo>
                  <a:cubicBezTo>
                    <a:pt x="3397" y="29172"/>
                    <a:pt x="3399" y="29172"/>
                    <a:pt x="3400" y="29173"/>
                  </a:cubicBezTo>
                  <a:cubicBezTo>
                    <a:pt x="3401" y="29173"/>
                    <a:pt x="3401" y="29173"/>
                    <a:pt x="3402" y="29175"/>
                  </a:cubicBezTo>
                  <a:cubicBezTo>
                    <a:pt x="3411" y="29177"/>
                    <a:pt x="3440" y="29186"/>
                    <a:pt x="3448" y="29188"/>
                  </a:cubicBezTo>
                  <a:cubicBezTo>
                    <a:pt x="3451" y="29190"/>
                    <a:pt x="3455" y="29191"/>
                    <a:pt x="3458" y="29192"/>
                  </a:cubicBezTo>
                  <a:cubicBezTo>
                    <a:pt x="3466" y="29196"/>
                    <a:pt x="3476" y="29203"/>
                    <a:pt x="3481" y="29207"/>
                  </a:cubicBezTo>
                  <a:cubicBezTo>
                    <a:pt x="3484" y="29209"/>
                    <a:pt x="3497" y="29216"/>
                    <a:pt x="3504" y="29221"/>
                  </a:cubicBezTo>
                  <a:cubicBezTo>
                    <a:pt x="3505" y="29222"/>
                    <a:pt x="3507" y="29222"/>
                    <a:pt x="3508" y="29223"/>
                  </a:cubicBezTo>
                  <a:cubicBezTo>
                    <a:pt x="3509" y="29224"/>
                    <a:pt x="3510" y="29224"/>
                    <a:pt x="3510" y="29226"/>
                  </a:cubicBezTo>
                  <a:cubicBezTo>
                    <a:pt x="3517" y="29232"/>
                    <a:pt x="3525" y="29243"/>
                    <a:pt x="3530" y="29247"/>
                  </a:cubicBezTo>
                  <a:cubicBezTo>
                    <a:pt x="3534" y="29250"/>
                    <a:pt x="3543" y="29259"/>
                    <a:pt x="3548" y="29267"/>
                  </a:cubicBezTo>
                  <a:cubicBezTo>
                    <a:pt x="3550" y="29269"/>
                    <a:pt x="3551" y="29272"/>
                    <a:pt x="3553" y="29275"/>
                  </a:cubicBezTo>
                  <a:cubicBezTo>
                    <a:pt x="3564" y="29291"/>
                    <a:pt x="3572" y="29310"/>
                    <a:pt x="3580" y="29327"/>
                  </a:cubicBezTo>
                  <a:cubicBezTo>
                    <a:pt x="3581" y="29330"/>
                    <a:pt x="3582" y="29332"/>
                    <a:pt x="3584" y="29336"/>
                  </a:cubicBezTo>
                  <a:cubicBezTo>
                    <a:pt x="3584" y="29337"/>
                    <a:pt x="3585" y="29339"/>
                    <a:pt x="3585" y="29341"/>
                  </a:cubicBezTo>
                  <a:cubicBezTo>
                    <a:pt x="3589" y="29360"/>
                    <a:pt x="3594" y="29377"/>
                    <a:pt x="3597" y="29396"/>
                  </a:cubicBezTo>
                  <a:cubicBezTo>
                    <a:pt x="3598" y="29401"/>
                    <a:pt x="3598" y="29407"/>
                    <a:pt x="3598" y="29412"/>
                  </a:cubicBezTo>
                  <a:cubicBezTo>
                    <a:pt x="3598" y="29430"/>
                    <a:pt x="3597" y="29450"/>
                    <a:pt x="3595" y="29469"/>
                  </a:cubicBezTo>
                  <a:lnTo>
                    <a:pt x="3595" y="29473"/>
                  </a:lnTo>
                  <a:cubicBezTo>
                    <a:pt x="3595" y="29475"/>
                    <a:pt x="3594" y="29478"/>
                    <a:pt x="3594" y="29480"/>
                  </a:cubicBezTo>
                  <a:cubicBezTo>
                    <a:pt x="3589" y="29499"/>
                    <a:pt x="3582" y="29517"/>
                    <a:pt x="3577" y="29536"/>
                  </a:cubicBezTo>
                  <a:cubicBezTo>
                    <a:pt x="3577" y="29537"/>
                    <a:pt x="3576" y="29538"/>
                    <a:pt x="3576" y="29540"/>
                  </a:cubicBezTo>
                  <a:lnTo>
                    <a:pt x="3572" y="29547"/>
                  </a:lnTo>
                  <a:cubicBezTo>
                    <a:pt x="3562" y="29566"/>
                    <a:pt x="3550" y="29584"/>
                    <a:pt x="3538" y="29602"/>
                  </a:cubicBezTo>
                  <a:cubicBezTo>
                    <a:pt x="3536" y="29604"/>
                    <a:pt x="3534" y="29605"/>
                    <a:pt x="3533" y="29608"/>
                  </a:cubicBezTo>
                  <a:cubicBezTo>
                    <a:pt x="3522" y="29618"/>
                    <a:pt x="3500" y="29638"/>
                    <a:pt x="3489" y="29648"/>
                  </a:cubicBezTo>
                  <a:cubicBezTo>
                    <a:pt x="3488" y="29648"/>
                    <a:pt x="3488" y="29649"/>
                    <a:pt x="3488" y="29649"/>
                  </a:cubicBezTo>
                  <a:cubicBezTo>
                    <a:pt x="3487" y="29650"/>
                    <a:pt x="3486" y="29650"/>
                    <a:pt x="3484" y="29651"/>
                  </a:cubicBezTo>
                  <a:cubicBezTo>
                    <a:pt x="3483" y="29653"/>
                    <a:pt x="3482" y="29653"/>
                    <a:pt x="3482" y="29653"/>
                  </a:cubicBezTo>
                  <a:cubicBezTo>
                    <a:pt x="3473" y="29658"/>
                    <a:pt x="3459" y="29665"/>
                    <a:pt x="3455" y="29667"/>
                  </a:cubicBezTo>
                  <a:cubicBezTo>
                    <a:pt x="3451" y="29670"/>
                    <a:pt x="3437" y="29677"/>
                    <a:pt x="3428" y="29681"/>
                  </a:cubicBezTo>
                  <a:cubicBezTo>
                    <a:pt x="3426" y="29682"/>
                    <a:pt x="3423" y="29684"/>
                    <a:pt x="3419" y="29684"/>
                  </a:cubicBezTo>
                  <a:cubicBezTo>
                    <a:pt x="3401" y="29689"/>
                    <a:pt x="3380" y="29696"/>
                    <a:pt x="3361" y="29697"/>
                  </a:cubicBezTo>
                  <a:cubicBezTo>
                    <a:pt x="3363" y="29689"/>
                    <a:pt x="3361" y="29689"/>
                    <a:pt x="3360" y="29689"/>
                  </a:cubicBezTo>
                  <a:close/>
                  <a:moveTo>
                    <a:pt x="3227" y="29465"/>
                  </a:moveTo>
                  <a:lnTo>
                    <a:pt x="3227" y="29465"/>
                  </a:lnTo>
                  <a:cubicBezTo>
                    <a:pt x="3236" y="29475"/>
                    <a:pt x="3245" y="29485"/>
                    <a:pt x="3253" y="29495"/>
                  </a:cubicBezTo>
                  <a:cubicBezTo>
                    <a:pt x="3265" y="29502"/>
                    <a:pt x="3276" y="29509"/>
                    <a:pt x="3288" y="29516"/>
                  </a:cubicBezTo>
                  <a:cubicBezTo>
                    <a:pt x="3263" y="29504"/>
                    <a:pt x="3244" y="29485"/>
                    <a:pt x="3227" y="29465"/>
                  </a:cubicBezTo>
                  <a:close/>
                  <a:moveTo>
                    <a:pt x="6256" y="31126"/>
                  </a:moveTo>
                  <a:lnTo>
                    <a:pt x="6256" y="31126"/>
                  </a:lnTo>
                  <a:cubicBezTo>
                    <a:pt x="6257" y="31125"/>
                    <a:pt x="6257" y="31123"/>
                    <a:pt x="6257" y="31123"/>
                  </a:cubicBezTo>
                  <a:cubicBezTo>
                    <a:pt x="6257" y="31122"/>
                    <a:pt x="6258" y="31121"/>
                    <a:pt x="6258" y="31120"/>
                  </a:cubicBezTo>
                  <a:cubicBezTo>
                    <a:pt x="6273" y="31089"/>
                    <a:pt x="6293" y="31065"/>
                    <a:pt x="6321" y="31045"/>
                  </a:cubicBezTo>
                  <a:cubicBezTo>
                    <a:pt x="6336" y="31038"/>
                    <a:pt x="6350" y="31030"/>
                    <a:pt x="6365" y="31023"/>
                  </a:cubicBezTo>
                  <a:cubicBezTo>
                    <a:pt x="6367" y="31023"/>
                    <a:pt x="6369" y="31022"/>
                    <a:pt x="6370" y="31022"/>
                  </a:cubicBezTo>
                  <a:cubicBezTo>
                    <a:pt x="6372" y="31020"/>
                    <a:pt x="6376" y="31019"/>
                    <a:pt x="6379" y="31018"/>
                  </a:cubicBezTo>
                  <a:cubicBezTo>
                    <a:pt x="6390" y="31014"/>
                    <a:pt x="6402" y="31009"/>
                    <a:pt x="6413" y="31004"/>
                  </a:cubicBezTo>
                  <a:cubicBezTo>
                    <a:pt x="6447" y="30993"/>
                    <a:pt x="6482" y="30989"/>
                    <a:pt x="6516" y="30995"/>
                  </a:cubicBezTo>
                  <a:cubicBezTo>
                    <a:pt x="6552" y="31002"/>
                    <a:pt x="6585" y="31015"/>
                    <a:pt x="6613" y="31040"/>
                  </a:cubicBezTo>
                  <a:cubicBezTo>
                    <a:pt x="6641" y="31063"/>
                    <a:pt x="6662" y="31092"/>
                    <a:pt x="6673" y="31127"/>
                  </a:cubicBezTo>
                  <a:cubicBezTo>
                    <a:pt x="6684" y="31153"/>
                    <a:pt x="6686" y="31178"/>
                    <a:pt x="6684" y="31205"/>
                  </a:cubicBezTo>
                  <a:cubicBezTo>
                    <a:pt x="6685" y="31231"/>
                    <a:pt x="6679" y="31256"/>
                    <a:pt x="6667" y="31282"/>
                  </a:cubicBezTo>
                  <a:cubicBezTo>
                    <a:pt x="6652" y="31315"/>
                    <a:pt x="6628" y="31344"/>
                    <a:pt x="6597" y="31364"/>
                  </a:cubicBezTo>
                  <a:cubicBezTo>
                    <a:pt x="6567" y="31385"/>
                    <a:pt x="6535" y="31396"/>
                    <a:pt x="6499" y="31399"/>
                  </a:cubicBezTo>
                  <a:cubicBezTo>
                    <a:pt x="6463" y="31401"/>
                    <a:pt x="6430" y="31396"/>
                    <a:pt x="6396" y="31381"/>
                  </a:cubicBezTo>
                  <a:cubicBezTo>
                    <a:pt x="6385" y="31378"/>
                    <a:pt x="6375" y="31371"/>
                    <a:pt x="6363" y="31368"/>
                  </a:cubicBezTo>
                  <a:cubicBezTo>
                    <a:pt x="6360" y="31366"/>
                    <a:pt x="6358" y="31365"/>
                    <a:pt x="6354" y="31364"/>
                  </a:cubicBezTo>
                  <a:cubicBezTo>
                    <a:pt x="6353" y="31364"/>
                    <a:pt x="6351" y="31363"/>
                    <a:pt x="6350" y="31363"/>
                  </a:cubicBezTo>
                  <a:cubicBezTo>
                    <a:pt x="6336" y="31355"/>
                    <a:pt x="6322" y="31347"/>
                    <a:pt x="6308" y="31336"/>
                  </a:cubicBezTo>
                  <a:cubicBezTo>
                    <a:pt x="6282" y="31314"/>
                    <a:pt x="6264" y="31288"/>
                    <a:pt x="6252" y="31257"/>
                  </a:cubicBezTo>
                  <a:cubicBezTo>
                    <a:pt x="6252" y="31256"/>
                    <a:pt x="6251" y="31255"/>
                    <a:pt x="6251" y="31255"/>
                  </a:cubicBezTo>
                  <a:lnTo>
                    <a:pt x="6251" y="31253"/>
                  </a:lnTo>
                  <a:cubicBezTo>
                    <a:pt x="6240" y="31226"/>
                    <a:pt x="6241" y="31214"/>
                    <a:pt x="6242" y="31189"/>
                  </a:cubicBezTo>
                  <a:cubicBezTo>
                    <a:pt x="6242" y="31168"/>
                    <a:pt x="6246" y="31147"/>
                    <a:pt x="6256" y="31126"/>
                  </a:cubicBezTo>
                  <a:close/>
                </a:path>
              </a:pathLst>
            </a:custGeom>
            <a:solidFill>
              <a:srgbClr val="9D7C33"/>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 name="Slide Number Placeholder 1">
            <a:extLst>
              <a:ext uri="{FF2B5EF4-FFF2-40B4-BE49-F238E27FC236}">
                <a16:creationId xmlns:a16="http://schemas.microsoft.com/office/drawing/2014/main" id="{B17A09AD-6DBE-EFE4-E664-BB0C283683C8}"/>
              </a:ext>
            </a:extLst>
          </p:cNvPr>
          <p:cNvSpPr>
            <a:spLocks noGrp="1"/>
          </p:cNvSpPr>
          <p:nvPr>
            <p:ph type="sldNum" sz="quarter" idx="12"/>
          </p:nvPr>
        </p:nvSpPr>
        <p:spPr/>
        <p:txBody>
          <a:bodyPr/>
          <a:lstStyle/>
          <a:p>
            <a:r>
              <a:rPr lang="en-US"/>
              <a:t>1</a:t>
            </a:r>
            <a:endParaRPr lang="en-US" dirty="0"/>
          </a:p>
        </p:txBody>
      </p:sp>
      <p:sp>
        <p:nvSpPr>
          <p:cNvPr id="6" name="TextBox 5">
            <a:extLst>
              <a:ext uri="{FF2B5EF4-FFF2-40B4-BE49-F238E27FC236}">
                <a16:creationId xmlns:a16="http://schemas.microsoft.com/office/drawing/2014/main" id="{74C3BE9D-0F49-EC50-6541-55A61C0268E4}"/>
              </a:ext>
            </a:extLst>
          </p:cNvPr>
          <p:cNvSpPr txBox="1"/>
          <p:nvPr/>
        </p:nvSpPr>
        <p:spPr>
          <a:xfrm>
            <a:off x="4349917" y="35190"/>
            <a:ext cx="6094428" cy="630942"/>
          </a:xfrm>
          <a:prstGeom prst="rect">
            <a:avLst/>
          </a:prstGeom>
          <a:noFill/>
        </p:spPr>
        <p:txBody>
          <a:bodyPr wrap="square">
            <a:spAutoFit/>
          </a:bodyPr>
          <a:lstStyle/>
          <a:p>
            <a:r>
              <a:rPr kumimoji="0" lang="en" sz="3500" b="0" i="0" u="none" strike="noStrike" kern="0" cap="none" spc="0" normalizeH="0" baseline="0" noProof="0" dirty="0">
                <a:ln>
                  <a:noFill/>
                </a:ln>
                <a:solidFill>
                  <a:srgbClr val="303030"/>
                </a:solidFill>
                <a:effectLst/>
                <a:uLnTx/>
                <a:uFillTx/>
                <a:latin typeface="Bahnschrift SemiBold Condensed" panose="020B0502040204020203" pitchFamily="34" charset="0"/>
                <a:ea typeface="Cormorant Garamond"/>
                <a:sym typeface="Cormorant Garamond"/>
              </a:rPr>
              <a:t>Introduction</a:t>
            </a:r>
            <a:endParaRPr lang="en-US" dirty="0"/>
          </a:p>
        </p:txBody>
      </p:sp>
      <p:sp>
        <p:nvSpPr>
          <p:cNvPr id="10" name="TextBox 9">
            <a:extLst>
              <a:ext uri="{FF2B5EF4-FFF2-40B4-BE49-F238E27FC236}">
                <a16:creationId xmlns:a16="http://schemas.microsoft.com/office/drawing/2014/main" id="{14622B68-ACBC-DB31-F307-EB3AFA7FA09A}"/>
              </a:ext>
            </a:extLst>
          </p:cNvPr>
          <p:cNvSpPr txBox="1"/>
          <p:nvPr/>
        </p:nvSpPr>
        <p:spPr>
          <a:xfrm>
            <a:off x="200319" y="1120665"/>
            <a:ext cx="6271601" cy="615553"/>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v"/>
              <a:tabLst/>
              <a:defRPr/>
            </a:pPr>
            <a:r>
              <a:rPr kumimoji="0" lang="en-US" sz="1700" b="1" i="0" u="none" strike="noStrike" kern="0" cap="none" spc="0" normalizeH="0" baseline="0" noProof="0" dirty="0">
                <a:ln>
                  <a:noFill/>
                </a:ln>
                <a:solidFill>
                  <a:srgbClr val="000000"/>
                </a:solidFill>
                <a:effectLst/>
                <a:uLnTx/>
                <a:uFillTx/>
                <a:latin typeface="Arial"/>
                <a:cs typeface="Arial"/>
                <a:sym typeface="Arial"/>
              </a:rPr>
              <a:t>Definition: </a:t>
            </a:r>
            <a:r>
              <a:rPr kumimoji="0" lang="en-US" sz="1700" b="0" i="0" u="none" strike="noStrike" kern="0" cap="none" spc="0" normalizeH="0" baseline="0" noProof="0" dirty="0">
                <a:ln>
                  <a:noFill/>
                </a:ln>
                <a:solidFill>
                  <a:srgbClr val="000000"/>
                </a:solidFill>
                <a:effectLst/>
                <a:uLnTx/>
                <a:uFillTx/>
                <a:latin typeface="Arial"/>
                <a:cs typeface="Arial"/>
                <a:sym typeface="Arial"/>
              </a:rPr>
              <a:t>Craft refers to the creation of handmade products using artistic skills and traditional techniques.</a:t>
            </a:r>
          </a:p>
        </p:txBody>
      </p:sp>
      <p:sp>
        <p:nvSpPr>
          <p:cNvPr id="14" name="TextBox 13">
            <a:extLst>
              <a:ext uri="{FF2B5EF4-FFF2-40B4-BE49-F238E27FC236}">
                <a16:creationId xmlns:a16="http://schemas.microsoft.com/office/drawing/2014/main" id="{0B1911B0-E801-E446-98EB-2742E253BCE7}"/>
              </a:ext>
            </a:extLst>
          </p:cNvPr>
          <p:cNvSpPr txBox="1"/>
          <p:nvPr/>
        </p:nvSpPr>
        <p:spPr>
          <a:xfrm>
            <a:off x="200319" y="1964331"/>
            <a:ext cx="6271601" cy="877163"/>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v"/>
              <a:tabLst/>
              <a:defRPr/>
            </a:pPr>
            <a:r>
              <a:rPr kumimoji="0" lang="en-US" sz="1700" b="1" i="0" u="none" strike="noStrike" kern="0" cap="none" spc="0" normalizeH="0" baseline="0" noProof="0" dirty="0">
                <a:ln>
                  <a:noFill/>
                </a:ln>
                <a:solidFill>
                  <a:srgbClr val="000000"/>
                </a:solidFill>
                <a:effectLst/>
                <a:uLnTx/>
                <a:uFillTx/>
                <a:latin typeface="Arial"/>
                <a:cs typeface="Arial"/>
                <a:sym typeface="Arial"/>
              </a:rPr>
              <a:t>Historical Significance: </a:t>
            </a:r>
            <a:r>
              <a:rPr kumimoji="0" lang="en-US" sz="1700" b="0" i="0" u="none" strike="noStrike" kern="0" cap="none" spc="0" normalizeH="0" baseline="0" noProof="0" dirty="0">
                <a:ln>
                  <a:noFill/>
                </a:ln>
                <a:solidFill>
                  <a:srgbClr val="000000"/>
                </a:solidFill>
                <a:effectLst/>
                <a:uLnTx/>
                <a:uFillTx/>
                <a:latin typeface="Arial"/>
                <a:cs typeface="Arial"/>
                <a:sym typeface="Arial"/>
              </a:rPr>
              <a:t>Handicrafts have been an essential part of human culture for centuries, reflecting heritage, traditions, and creativity.</a:t>
            </a:r>
          </a:p>
        </p:txBody>
      </p:sp>
      <p:sp>
        <p:nvSpPr>
          <p:cNvPr id="18" name="TextBox 17">
            <a:extLst>
              <a:ext uri="{FF2B5EF4-FFF2-40B4-BE49-F238E27FC236}">
                <a16:creationId xmlns:a16="http://schemas.microsoft.com/office/drawing/2014/main" id="{E813EC0A-3B81-3755-90FE-4F7AE5DAEC5B}"/>
              </a:ext>
            </a:extLst>
          </p:cNvPr>
          <p:cNvSpPr txBox="1"/>
          <p:nvPr/>
        </p:nvSpPr>
        <p:spPr>
          <a:xfrm>
            <a:off x="209284" y="2990418"/>
            <a:ext cx="5662002" cy="877163"/>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v"/>
              <a:tabLst/>
              <a:defRPr/>
            </a:pPr>
            <a:r>
              <a:rPr kumimoji="0" lang="en-US" sz="1700" b="1" i="0" u="none" strike="noStrike" kern="0" cap="none" spc="0" normalizeH="0" baseline="0" noProof="0" dirty="0">
                <a:ln>
                  <a:noFill/>
                </a:ln>
                <a:solidFill>
                  <a:srgbClr val="000000"/>
                </a:solidFill>
                <a:effectLst/>
                <a:uLnTx/>
                <a:uFillTx/>
                <a:latin typeface="Arial"/>
                <a:cs typeface="Arial"/>
                <a:sym typeface="Arial"/>
              </a:rPr>
              <a:t>Types of Crafts: </a:t>
            </a:r>
            <a:r>
              <a:rPr kumimoji="0" lang="en-US" sz="1700" b="0" i="0" u="none" strike="noStrike" kern="0" cap="none" spc="0" normalizeH="0" baseline="0" noProof="0" dirty="0">
                <a:ln>
                  <a:noFill/>
                </a:ln>
                <a:solidFill>
                  <a:srgbClr val="000000"/>
                </a:solidFill>
                <a:effectLst/>
                <a:uLnTx/>
                <a:uFillTx/>
                <a:latin typeface="Arial"/>
                <a:cs typeface="Arial"/>
                <a:sym typeface="Arial"/>
              </a:rPr>
              <a:t>Includes pottery, embroidery, woodworking, textile weaving, resin art, candle-making, and more.</a:t>
            </a:r>
          </a:p>
        </p:txBody>
      </p:sp>
      <p:sp>
        <p:nvSpPr>
          <p:cNvPr id="20" name="TextBox 19">
            <a:extLst>
              <a:ext uri="{FF2B5EF4-FFF2-40B4-BE49-F238E27FC236}">
                <a16:creationId xmlns:a16="http://schemas.microsoft.com/office/drawing/2014/main" id="{2D3BF2D2-5716-AE89-53A7-BEF822EDF658}"/>
              </a:ext>
            </a:extLst>
          </p:cNvPr>
          <p:cNvSpPr txBox="1"/>
          <p:nvPr/>
        </p:nvSpPr>
        <p:spPr>
          <a:xfrm>
            <a:off x="200319" y="4016505"/>
            <a:ext cx="5662002" cy="877163"/>
          </a:xfrm>
          <a:prstGeom prst="rect">
            <a:avLst/>
          </a:prstGeom>
          <a:noFill/>
        </p:spPr>
        <p:txBody>
          <a:bodyPr wrap="square">
            <a:spAutoFit/>
          </a:bodyPr>
          <a:lstStyle/>
          <a:p>
            <a:pPr marL="285750" indent="-285750">
              <a:buFont typeface="Wingdings" panose="05000000000000000000" pitchFamily="2" charset="2"/>
              <a:buChar char="v"/>
            </a:pPr>
            <a:r>
              <a:rPr lang="en-US" sz="1700" b="1" dirty="0">
                <a:latin typeface="Arial" panose="020B0604020202020204" pitchFamily="34" charset="0"/>
                <a:cs typeface="Arial" panose="020B0604020202020204" pitchFamily="34" charset="0"/>
              </a:rPr>
              <a:t>Importance:</a:t>
            </a:r>
            <a:r>
              <a:rPr lang="en-US" sz="1700" dirty="0">
                <a:latin typeface="Arial" panose="020B0604020202020204" pitchFamily="34" charset="0"/>
                <a:cs typeface="Arial" panose="020B0604020202020204" pitchFamily="34" charset="0"/>
              </a:rPr>
              <a:t> Crafts help preserve cultural identity, promote sustainability, and provide economic opportunities for artisans.</a:t>
            </a:r>
          </a:p>
        </p:txBody>
      </p:sp>
      <p:sp>
        <p:nvSpPr>
          <p:cNvPr id="22" name="TextBox 21">
            <a:extLst>
              <a:ext uri="{FF2B5EF4-FFF2-40B4-BE49-F238E27FC236}">
                <a16:creationId xmlns:a16="http://schemas.microsoft.com/office/drawing/2014/main" id="{82F065C8-4953-8D40-7A17-1BFBCEBE421D}"/>
              </a:ext>
            </a:extLst>
          </p:cNvPr>
          <p:cNvSpPr txBox="1"/>
          <p:nvPr/>
        </p:nvSpPr>
        <p:spPr>
          <a:xfrm>
            <a:off x="240379" y="5022486"/>
            <a:ext cx="5317141" cy="1138773"/>
          </a:xfrm>
          <a:prstGeom prst="rect">
            <a:avLst/>
          </a:prstGeom>
          <a:noFill/>
        </p:spPr>
        <p:txBody>
          <a:bodyPr wrap="square">
            <a:spAutoFit/>
          </a:bodyPr>
          <a:lstStyle/>
          <a:p>
            <a:pPr marL="285750" indent="-285750">
              <a:buFont typeface="Wingdings" panose="05000000000000000000" pitchFamily="2" charset="2"/>
              <a:buChar char="v"/>
            </a:pPr>
            <a:r>
              <a:rPr lang="en-US" sz="1700" b="1" dirty="0">
                <a:latin typeface="Arial" panose="020B0604020202020204" pitchFamily="34" charset="0"/>
                <a:cs typeface="Arial" panose="020B0604020202020204" pitchFamily="34" charset="0"/>
              </a:rPr>
              <a:t>Modern Relevance: </a:t>
            </a:r>
            <a:r>
              <a:rPr lang="en-US" sz="1700" dirty="0">
                <a:latin typeface="Arial" panose="020B0604020202020204" pitchFamily="34" charset="0"/>
                <a:cs typeface="Arial" panose="020B0604020202020204" pitchFamily="34" charset="0"/>
              </a:rPr>
              <a:t>With the rise of e-commerce, handmade products are becoming increasingly popular, appealing to customers looking for unique, high-quality, and personalized items.</a:t>
            </a:r>
          </a:p>
        </p:txBody>
      </p:sp>
      <p:sp>
        <p:nvSpPr>
          <p:cNvPr id="24" name="Google Shape;92;p15">
            <a:extLst>
              <a:ext uri="{FF2B5EF4-FFF2-40B4-BE49-F238E27FC236}">
                <a16:creationId xmlns:a16="http://schemas.microsoft.com/office/drawing/2014/main" id="{8C6B0D59-6FAC-491D-77C4-716885952ED0}"/>
              </a:ext>
            </a:extLst>
          </p:cNvPr>
          <p:cNvSpPr/>
          <p:nvPr/>
        </p:nvSpPr>
        <p:spPr>
          <a:xfrm>
            <a:off x="114496" y="95055"/>
            <a:ext cx="520100" cy="571077"/>
          </a:xfrm>
          <a:custGeom>
            <a:avLst/>
            <a:gdLst/>
            <a:ahLst/>
            <a:cxnLst/>
            <a:rect l="l" t="t" r="r" b="b"/>
            <a:pathLst>
              <a:path w="21344" h="23436" extrusionOk="0">
                <a:moveTo>
                  <a:pt x="21343" y="14164"/>
                </a:moveTo>
                <a:cubicBezTo>
                  <a:pt x="21338" y="14261"/>
                  <a:pt x="21276" y="14340"/>
                  <a:pt x="21217" y="14412"/>
                </a:cubicBezTo>
                <a:cubicBezTo>
                  <a:pt x="21066" y="14599"/>
                  <a:pt x="20910" y="14782"/>
                  <a:pt x="20743" y="14956"/>
                </a:cubicBezTo>
                <a:cubicBezTo>
                  <a:pt x="19693" y="16079"/>
                  <a:pt x="18167" y="16707"/>
                  <a:pt x="16637" y="16732"/>
                </a:cubicBezTo>
                <a:cubicBezTo>
                  <a:pt x="16181" y="16734"/>
                  <a:pt x="15723" y="16663"/>
                  <a:pt x="15292" y="16508"/>
                </a:cubicBezTo>
                <a:cubicBezTo>
                  <a:pt x="14895" y="16384"/>
                  <a:pt x="14479" y="16091"/>
                  <a:pt x="14053" y="16246"/>
                </a:cubicBezTo>
                <a:cubicBezTo>
                  <a:pt x="13160" y="16779"/>
                  <a:pt x="12668" y="16698"/>
                  <a:pt x="11721" y="16359"/>
                </a:cubicBezTo>
                <a:cubicBezTo>
                  <a:pt x="10638" y="16014"/>
                  <a:pt x="9589" y="15373"/>
                  <a:pt x="8421" y="15427"/>
                </a:cubicBezTo>
                <a:cubicBezTo>
                  <a:pt x="7669" y="15500"/>
                  <a:pt x="7035" y="16045"/>
                  <a:pt x="6656" y="16673"/>
                </a:cubicBezTo>
                <a:cubicBezTo>
                  <a:pt x="6542" y="16895"/>
                  <a:pt x="6537" y="17160"/>
                  <a:pt x="6475" y="17401"/>
                </a:cubicBezTo>
                <a:cubicBezTo>
                  <a:pt x="6474" y="17466"/>
                  <a:pt x="6444" y="17530"/>
                  <a:pt x="6398" y="17571"/>
                </a:cubicBezTo>
                <a:cubicBezTo>
                  <a:pt x="6395" y="17684"/>
                  <a:pt x="6395" y="17795"/>
                  <a:pt x="6399" y="17908"/>
                </a:cubicBezTo>
                <a:cubicBezTo>
                  <a:pt x="6429" y="18622"/>
                  <a:pt x="6573" y="19323"/>
                  <a:pt x="6731" y="20017"/>
                </a:cubicBezTo>
                <a:cubicBezTo>
                  <a:pt x="6836" y="20487"/>
                  <a:pt x="6981" y="20947"/>
                  <a:pt x="7141" y="21402"/>
                </a:cubicBezTo>
                <a:cubicBezTo>
                  <a:pt x="7287" y="21822"/>
                  <a:pt x="7448" y="22240"/>
                  <a:pt x="7530" y="22679"/>
                </a:cubicBezTo>
                <a:cubicBezTo>
                  <a:pt x="7592" y="22965"/>
                  <a:pt x="7702" y="23435"/>
                  <a:pt x="7260" y="23429"/>
                </a:cubicBezTo>
                <a:cubicBezTo>
                  <a:pt x="6636" y="23307"/>
                  <a:pt x="6417" y="22217"/>
                  <a:pt x="6265" y="21582"/>
                </a:cubicBezTo>
                <a:lnTo>
                  <a:pt x="6265" y="21580"/>
                </a:lnTo>
                <a:cubicBezTo>
                  <a:pt x="6199" y="21349"/>
                  <a:pt x="6148" y="21113"/>
                  <a:pt x="6106" y="20877"/>
                </a:cubicBezTo>
                <a:cubicBezTo>
                  <a:pt x="6063" y="20671"/>
                  <a:pt x="6023" y="20465"/>
                  <a:pt x="5982" y="20259"/>
                </a:cubicBezTo>
                <a:cubicBezTo>
                  <a:pt x="5965" y="20204"/>
                  <a:pt x="5968" y="20146"/>
                  <a:pt x="5988" y="20095"/>
                </a:cubicBezTo>
                <a:cubicBezTo>
                  <a:pt x="5960" y="19884"/>
                  <a:pt x="5936" y="19674"/>
                  <a:pt x="5908" y="19464"/>
                </a:cubicBezTo>
                <a:cubicBezTo>
                  <a:pt x="5805" y="18636"/>
                  <a:pt x="5730" y="17800"/>
                  <a:pt x="5724" y="16964"/>
                </a:cubicBezTo>
                <a:cubicBezTo>
                  <a:pt x="5602" y="16679"/>
                  <a:pt x="5483" y="16394"/>
                  <a:pt x="5344" y="16118"/>
                </a:cubicBezTo>
                <a:cubicBezTo>
                  <a:pt x="4911" y="15253"/>
                  <a:pt x="4101" y="14680"/>
                  <a:pt x="3407" y="14039"/>
                </a:cubicBezTo>
                <a:cubicBezTo>
                  <a:pt x="2843" y="13524"/>
                  <a:pt x="2329" y="12941"/>
                  <a:pt x="1988" y="12253"/>
                </a:cubicBezTo>
                <a:cubicBezTo>
                  <a:pt x="1792" y="11877"/>
                  <a:pt x="1683" y="11468"/>
                  <a:pt x="1525" y="11074"/>
                </a:cubicBezTo>
                <a:cubicBezTo>
                  <a:pt x="1336" y="10709"/>
                  <a:pt x="974" y="10467"/>
                  <a:pt x="756" y="10121"/>
                </a:cubicBezTo>
                <a:cubicBezTo>
                  <a:pt x="450" y="9692"/>
                  <a:pt x="371" y="9132"/>
                  <a:pt x="524" y="8630"/>
                </a:cubicBezTo>
                <a:cubicBezTo>
                  <a:pt x="623" y="8263"/>
                  <a:pt x="785" y="7917"/>
                  <a:pt x="907" y="7558"/>
                </a:cubicBezTo>
                <a:cubicBezTo>
                  <a:pt x="1169" y="6823"/>
                  <a:pt x="955" y="6024"/>
                  <a:pt x="746" y="5303"/>
                </a:cubicBezTo>
                <a:cubicBezTo>
                  <a:pt x="594" y="4850"/>
                  <a:pt x="430" y="4397"/>
                  <a:pt x="200" y="3977"/>
                </a:cubicBezTo>
                <a:cubicBezTo>
                  <a:pt x="169" y="3929"/>
                  <a:pt x="140" y="3878"/>
                  <a:pt x="102" y="3836"/>
                </a:cubicBezTo>
                <a:cubicBezTo>
                  <a:pt x="71" y="3814"/>
                  <a:pt x="44" y="3786"/>
                  <a:pt x="32" y="3748"/>
                </a:cubicBezTo>
                <a:cubicBezTo>
                  <a:pt x="0" y="3656"/>
                  <a:pt x="61" y="3573"/>
                  <a:pt x="141" y="3544"/>
                </a:cubicBezTo>
                <a:cubicBezTo>
                  <a:pt x="162" y="3480"/>
                  <a:pt x="217" y="3425"/>
                  <a:pt x="286" y="3409"/>
                </a:cubicBezTo>
                <a:cubicBezTo>
                  <a:pt x="449" y="3369"/>
                  <a:pt x="542" y="3538"/>
                  <a:pt x="650" y="3629"/>
                </a:cubicBezTo>
                <a:cubicBezTo>
                  <a:pt x="1013" y="3816"/>
                  <a:pt x="1382" y="4341"/>
                  <a:pt x="1824" y="4598"/>
                </a:cubicBezTo>
                <a:cubicBezTo>
                  <a:pt x="2199" y="4819"/>
                  <a:pt x="2594" y="5008"/>
                  <a:pt x="2943" y="5271"/>
                </a:cubicBezTo>
                <a:cubicBezTo>
                  <a:pt x="3304" y="5540"/>
                  <a:pt x="3577" y="5899"/>
                  <a:pt x="3885" y="6221"/>
                </a:cubicBezTo>
                <a:cubicBezTo>
                  <a:pt x="4057" y="6420"/>
                  <a:pt x="4285" y="6547"/>
                  <a:pt x="4503" y="6689"/>
                </a:cubicBezTo>
                <a:cubicBezTo>
                  <a:pt x="4671" y="6812"/>
                  <a:pt x="4807" y="6976"/>
                  <a:pt x="4920" y="7151"/>
                </a:cubicBezTo>
                <a:cubicBezTo>
                  <a:pt x="5209" y="7574"/>
                  <a:pt x="5307" y="8083"/>
                  <a:pt x="5528" y="8539"/>
                </a:cubicBezTo>
                <a:cubicBezTo>
                  <a:pt x="5618" y="8707"/>
                  <a:pt x="5767" y="8836"/>
                  <a:pt x="5867" y="8999"/>
                </a:cubicBezTo>
                <a:cubicBezTo>
                  <a:pt x="5986" y="9175"/>
                  <a:pt x="6062" y="9381"/>
                  <a:pt x="6117" y="9585"/>
                </a:cubicBezTo>
                <a:cubicBezTo>
                  <a:pt x="6336" y="10436"/>
                  <a:pt x="6259" y="11325"/>
                  <a:pt x="6122" y="12183"/>
                </a:cubicBezTo>
                <a:cubicBezTo>
                  <a:pt x="5980" y="13068"/>
                  <a:pt x="5896" y="13961"/>
                  <a:pt x="5859" y="14856"/>
                </a:cubicBezTo>
                <a:cubicBezTo>
                  <a:pt x="6008" y="13624"/>
                  <a:pt x="6255" y="12405"/>
                  <a:pt x="6515" y="11191"/>
                </a:cubicBezTo>
                <a:cubicBezTo>
                  <a:pt x="6615" y="10660"/>
                  <a:pt x="6752" y="10133"/>
                  <a:pt x="6783" y="9591"/>
                </a:cubicBezTo>
                <a:cubicBezTo>
                  <a:pt x="6826" y="9031"/>
                  <a:pt x="6742" y="8474"/>
                  <a:pt x="6693" y="7918"/>
                </a:cubicBezTo>
                <a:cubicBezTo>
                  <a:pt x="6640" y="7080"/>
                  <a:pt x="6906" y="6266"/>
                  <a:pt x="7139" y="5472"/>
                </a:cubicBezTo>
                <a:cubicBezTo>
                  <a:pt x="7341" y="4794"/>
                  <a:pt x="7555" y="4084"/>
                  <a:pt x="8046" y="3558"/>
                </a:cubicBezTo>
                <a:cubicBezTo>
                  <a:pt x="8525" y="3087"/>
                  <a:pt x="9112" y="2715"/>
                  <a:pt x="9740" y="2477"/>
                </a:cubicBezTo>
                <a:cubicBezTo>
                  <a:pt x="9974" y="2390"/>
                  <a:pt x="10226" y="2380"/>
                  <a:pt x="10456" y="2291"/>
                </a:cubicBezTo>
                <a:cubicBezTo>
                  <a:pt x="10662" y="2196"/>
                  <a:pt x="10828" y="2035"/>
                  <a:pt x="11009" y="1902"/>
                </a:cubicBezTo>
                <a:cubicBezTo>
                  <a:pt x="11684" y="1354"/>
                  <a:pt x="12540" y="1103"/>
                  <a:pt x="13399" y="1066"/>
                </a:cubicBezTo>
                <a:cubicBezTo>
                  <a:pt x="13949" y="1046"/>
                  <a:pt x="14495" y="973"/>
                  <a:pt x="15020" y="800"/>
                </a:cubicBezTo>
                <a:cubicBezTo>
                  <a:pt x="15407" y="687"/>
                  <a:pt x="15783" y="538"/>
                  <a:pt x="16147" y="367"/>
                </a:cubicBezTo>
                <a:cubicBezTo>
                  <a:pt x="16209" y="341"/>
                  <a:pt x="16269" y="307"/>
                  <a:pt x="16333" y="297"/>
                </a:cubicBezTo>
                <a:cubicBezTo>
                  <a:pt x="16418" y="289"/>
                  <a:pt x="16493" y="347"/>
                  <a:pt x="16510" y="428"/>
                </a:cubicBezTo>
                <a:cubicBezTo>
                  <a:pt x="16513" y="400"/>
                  <a:pt x="16517" y="374"/>
                  <a:pt x="16519" y="347"/>
                </a:cubicBezTo>
                <a:cubicBezTo>
                  <a:pt x="16522" y="325"/>
                  <a:pt x="16492" y="313"/>
                  <a:pt x="16490" y="290"/>
                </a:cubicBezTo>
                <a:cubicBezTo>
                  <a:pt x="16450" y="195"/>
                  <a:pt x="16495" y="80"/>
                  <a:pt x="16591" y="41"/>
                </a:cubicBezTo>
                <a:cubicBezTo>
                  <a:pt x="16686" y="1"/>
                  <a:pt x="16806" y="39"/>
                  <a:pt x="16858" y="128"/>
                </a:cubicBezTo>
                <a:cubicBezTo>
                  <a:pt x="16925" y="255"/>
                  <a:pt x="16884" y="406"/>
                  <a:pt x="16876" y="542"/>
                </a:cubicBezTo>
                <a:cubicBezTo>
                  <a:pt x="16827" y="950"/>
                  <a:pt x="16776" y="1363"/>
                  <a:pt x="16642" y="1753"/>
                </a:cubicBezTo>
                <a:cubicBezTo>
                  <a:pt x="16313" y="2669"/>
                  <a:pt x="15523" y="3295"/>
                  <a:pt x="14998" y="4087"/>
                </a:cubicBezTo>
                <a:cubicBezTo>
                  <a:pt x="14699" y="4482"/>
                  <a:pt x="14684" y="5019"/>
                  <a:pt x="14357" y="5394"/>
                </a:cubicBezTo>
                <a:cubicBezTo>
                  <a:pt x="14088" y="5725"/>
                  <a:pt x="13773" y="6019"/>
                  <a:pt x="13439" y="6282"/>
                </a:cubicBezTo>
                <a:cubicBezTo>
                  <a:pt x="13156" y="6516"/>
                  <a:pt x="12802" y="6673"/>
                  <a:pt x="12571" y="6964"/>
                </a:cubicBezTo>
                <a:cubicBezTo>
                  <a:pt x="12499" y="7067"/>
                  <a:pt x="12480" y="7196"/>
                  <a:pt x="12444" y="7313"/>
                </a:cubicBezTo>
                <a:cubicBezTo>
                  <a:pt x="12381" y="7525"/>
                  <a:pt x="12286" y="7728"/>
                  <a:pt x="12159" y="7911"/>
                </a:cubicBezTo>
                <a:cubicBezTo>
                  <a:pt x="11523" y="8886"/>
                  <a:pt x="10527" y="9177"/>
                  <a:pt x="9456" y="9436"/>
                </a:cubicBezTo>
                <a:cubicBezTo>
                  <a:pt x="9013" y="9549"/>
                  <a:pt x="8560" y="9660"/>
                  <a:pt x="8159" y="9890"/>
                </a:cubicBezTo>
                <a:cubicBezTo>
                  <a:pt x="7485" y="10311"/>
                  <a:pt x="7066" y="11034"/>
                  <a:pt x="6806" y="11773"/>
                </a:cubicBezTo>
                <a:lnTo>
                  <a:pt x="6806" y="11775"/>
                </a:lnTo>
                <a:cubicBezTo>
                  <a:pt x="6781" y="11897"/>
                  <a:pt x="6757" y="12018"/>
                  <a:pt x="6735" y="12141"/>
                </a:cubicBezTo>
                <a:cubicBezTo>
                  <a:pt x="6412" y="13623"/>
                  <a:pt x="6202" y="15133"/>
                  <a:pt x="6160" y="16651"/>
                </a:cubicBezTo>
                <a:lnTo>
                  <a:pt x="6160" y="16833"/>
                </a:lnTo>
                <a:cubicBezTo>
                  <a:pt x="6163" y="16842"/>
                  <a:pt x="6167" y="16852"/>
                  <a:pt x="6171" y="16862"/>
                </a:cubicBezTo>
                <a:lnTo>
                  <a:pt x="6202" y="16796"/>
                </a:lnTo>
                <a:cubicBezTo>
                  <a:pt x="6285" y="16426"/>
                  <a:pt x="6376" y="16056"/>
                  <a:pt x="6503" y="15699"/>
                </a:cubicBezTo>
                <a:cubicBezTo>
                  <a:pt x="6891" y="14550"/>
                  <a:pt x="7571" y="13502"/>
                  <a:pt x="8463" y="12678"/>
                </a:cubicBezTo>
                <a:cubicBezTo>
                  <a:pt x="8894" y="12278"/>
                  <a:pt x="9333" y="11875"/>
                  <a:pt x="9836" y="11568"/>
                </a:cubicBezTo>
                <a:cubicBezTo>
                  <a:pt x="10361" y="11233"/>
                  <a:pt x="10969" y="11074"/>
                  <a:pt x="11557" y="10891"/>
                </a:cubicBezTo>
                <a:cubicBezTo>
                  <a:pt x="11966" y="10763"/>
                  <a:pt x="12374" y="10623"/>
                  <a:pt x="12802" y="10575"/>
                </a:cubicBezTo>
                <a:cubicBezTo>
                  <a:pt x="13855" y="10456"/>
                  <a:pt x="14877" y="10817"/>
                  <a:pt x="15894" y="11037"/>
                </a:cubicBezTo>
                <a:cubicBezTo>
                  <a:pt x="16833" y="11248"/>
                  <a:pt x="17738" y="11639"/>
                  <a:pt x="18485" y="12255"/>
                </a:cubicBezTo>
                <a:cubicBezTo>
                  <a:pt x="19028" y="12725"/>
                  <a:pt x="19548" y="13228"/>
                  <a:pt x="20172" y="13591"/>
                </a:cubicBezTo>
                <a:cubicBezTo>
                  <a:pt x="20351" y="13699"/>
                  <a:pt x="20535" y="13800"/>
                  <a:pt x="20736" y="13861"/>
                </a:cubicBezTo>
                <a:cubicBezTo>
                  <a:pt x="20946" y="13934"/>
                  <a:pt x="21323" y="13861"/>
                  <a:pt x="21343" y="14164"/>
                </a:cubicBezTo>
                <a:close/>
              </a:path>
            </a:pathLst>
          </a:custGeom>
          <a:solidFill>
            <a:srgbClr val="ABAB87"/>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812383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5A8F91E-1F27-297A-CB45-A367A2261CD6}"/>
              </a:ext>
            </a:extLst>
          </p:cNvPr>
          <p:cNvPicPr>
            <a:picLocks noChangeAspect="1"/>
          </p:cNvPicPr>
          <p:nvPr/>
        </p:nvPicPr>
        <p:blipFill>
          <a:blip r:embed="rId3"/>
          <a:stretch>
            <a:fillRect/>
          </a:stretch>
        </p:blipFill>
        <p:spPr>
          <a:xfrm>
            <a:off x="6705600" y="1"/>
            <a:ext cx="5486400" cy="6857999"/>
          </a:xfrm>
          <a:prstGeom prst="rect">
            <a:avLst/>
          </a:prstGeom>
        </p:spPr>
      </p:pic>
      <p:sp>
        <p:nvSpPr>
          <p:cNvPr id="2" name="Slide Number Placeholder 1">
            <a:extLst>
              <a:ext uri="{FF2B5EF4-FFF2-40B4-BE49-F238E27FC236}">
                <a16:creationId xmlns:a16="http://schemas.microsoft.com/office/drawing/2014/main" id="{2FD56AFC-7184-9205-404B-F2E95B5892A5}"/>
              </a:ext>
            </a:extLst>
          </p:cNvPr>
          <p:cNvSpPr>
            <a:spLocks noGrp="1"/>
          </p:cNvSpPr>
          <p:nvPr>
            <p:ph type="sldNum" sz="quarter" idx="12"/>
          </p:nvPr>
        </p:nvSpPr>
        <p:spPr/>
        <p:txBody>
          <a:bodyPr/>
          <a:lstStyle/>
          <a:p>
            <a:r>
              <a:rPr lang="en-US"/>
              <a:t>2</a:t>
            </a:r>
            <a:endParaRPr lang="en-US" dirty="0"/>
          </a:p>
        </p:txBody>
      </p:sp>
      <p:sp>
        <p:nvSpPr>
          <p:cNvPr id="6" name="TextBox 5">
            <a:extLst>
              <a:ext uri="{FF2B5EF4-FFF2-40B4-BE49-F238E27FC236}">
                <a16:creationId xmlns:a16="http://schemas.microsoft.com/office/drawing/2014/main" id="{92B3F4BF-FAA1-5520-7B74-BD43A0ABA9DF}"/>
              </a:ext>
            </a:extLst>
          </p:cNvPr>
          <p:cNvSpPr txBox="1"/>
          <p:nvPr/>
        </p:nvSpPr>
        <p:spPr>
          <a:xfrm>
            <a:off x="4253786" y="61000"/>
            <a:ext cx="6096000" cy="63094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ea typeface="Cormorant Garamond"/>
                <a:cs typeface="Arial"/>
                <a:sym typeface="Cormorant Garamond"/>
              </a:rPr>
              <a:t>Problem Statement</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1" name="Rectangle: Rounded Corners 20">
            <a:extLst>
              <a:ext uri="{FF2B5EF4-FFF2-40B4-BE49-F238E27FC236}">
                <a16:creationId xmlns:a16="http://schemas.microsoft.com/office/drawing/2014/main" id="{19445F74-1949-BFC8-18A7-ACA5B3809466}"/>
              </a:ext>
            </a:extLst>
          </p:cNvPr>
          <p:cNvSpPr/>
          <p:nvPr/>
        </p:nvSpPr>
        <p:spPr>
          <a:xfrm>
            <a:off x="156253" y="1468191"/>
            <a:ext cx="2097427"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Limited Reach</a:t>
            </a:r>
          </a:p>
        </p:txBody>
      </p:sp>
      <p:sp>
        <p:nvSpPr>
          <p:cNvPr id="22" name="Star: 6 Points 21">
            <a:extLst>
              <a:ext uri="{FF2B5EF4-FFF2-40B4-BE49-F238E27FC236}">
                <a16:creationId xmlns:a16="http://schemas.microsoft.com/office/drawing/2014/main" id="{00F8E2C5-7D7E-AA41-0380-34162D991EB2}"/>
              </a:ext>
            </a:extLst>
          </p:cNvPr>
          <p:cNvSpPr/>
          <p:nvPr/>
        </p:nvSpPr>
        <p:spPr>
          <a:xfrm>
            <a:off x="79540" y="1265873"/>
            <a:ext cx="38285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1</a:t>
            </a:r>
          </a:p>
        </p:txBody>
      </p:sp>
      <p:sp>
        <p:nvSpPr>
          <p:cNvPr id="27" name="Rectangle: Rounded Corners 26">
            <a:extLst>
              <a:ext uri="{FF2B5EF4-FFF2-40B4-BE49-F238E27FC236}">
                <a16:creationId xmlns:a16="http://schemas.microsoft.com/office/drawing/2014/main" id="{788DAB0F-23C8-A391-DC39-2A522250551C}"/>
              </a:ext>
            </a:extLst>
          </p:cNvPr>
          <p:cNvSpPr/>
          <p:nvPr/>
        </p:nvSpPr>
        <p:spPr>
          <a:xfrm>
            <a:off x="2932343" y="4991003"/>
            <a:ext cx="2302495"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Technology Challenges</a:t>
            </a:r>
          </a:p>
        </p:txBody>
      </p:sp>
      <p:sp>
        <p:nvSpPr>
          <p:cNvPr id="28" name="Star: 6 Points 27">
            <a:extLst>
              <a:ext uri="{FF2B5EF4-FFF2-40B4-BE49-F238E27FC236}">
                <a16:creationId xmlns:a16="http://schemas.microsoft.com/office/drawing/2014/main" id="{F321CBA9-D6A1-C2B5-F1B4-6C6C2AAC757F}"/>
              </a:ext>
            </a:extLst>
          </p:cNvPr>
          <p:cNvSpPr/>
          <p:nvPr/>
        </p:nvSpPr>
        <p:spPr>
          <a:xfrm>
            <a:off x="2855630" y="4788685"/>
            <a:ext cx="43511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ar-EG" sz="1700" b="0" i="0" u="none" strike="noStrike" kern="0" cap="none" spc="0" normalizeH="0" baseline="0" noProof="0" dirty="0">
                <a:ln>
                  <a:noFill/>
                </a:ln>
                <a:solidFill>
                  <a:srgbClr val="303030"/>
                </a:solidFill>
                <a:effectLst/>
                <a:uLnTx/>
                <a:uFillTx/>
                <a:latin typeface="Arial"/>
                <a:ea typeface="+mn-ea"/>
                <a:cs typeface="Arial" panose="020B0604020202020204" pitchFamily="34" charset="0"/>
                <a:sym typeface="Arial"/>
              </a:rPr>
              <a:t>6</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29" name="Rectangle: Rounded Corners 28">
            <a:extLst>
              <a:ext uri="{FF2B5EF4-FFF2-40B4-BE49-F238E27FC236}">
                <a16:creationId xmlns:a16="http://schemas.microsoft.com/office/drawing/2014/main" id="{21FCF17B-0D79-21A4-4EEC-10759D203A33}"/>
              </a:ext>
            </a:extLst>
          </p:cNvPr>
          <p:cNvSpPr/>
          <p:nvPr/>
        </p:nvSpPr>
        <p:spPr>
          <a:xfrm>
            <a:off x="2896217" y="1468191"/>
            <a:ext cx="2338621"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High Competition</a:t>
            </a:r>
          </a:p>
        </p:txBody>
      </p:sp>
      <p:sp>
        <p:nvSpPr>
          <p:cNvPr id="30" name="Star: 6 Points 29">
            <a:extLst>
              <a:ext uri="{FF2B5EF4-FFF2-40B4-BE49-F238E27FC236}">
                <a16:creationId xmlns:a16="http://schemas.microsoft.com/office/drawing/2014/main" id="{6FDE6370-293E-C6D8-7DE7-7E21073F8217}"/>
              </a:ext>
            </a:extLst>
          </p:cNvPr>
          <p:cNvSpPr/>
          <p:nvPr/>
        </p:nvSpPr>
        <p:spPr>
          <a:xfrm>
            <a:off x="2819504" y="1265873"/>
            <a:ext cx="426882"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ar-EG" sz="1700" b="0" i="0" u="none" strike="noStrike" kern="0" cap="none" spc="0" normalizeH="0" baseline="0" noProof="0" dirty="0">
                <a:ln>
                  <a:noFill/>
                </a:ln>
                <a:solidFill>
                  <a:srgbClr val="303030"/>
                </a:solidFill>
                <a:effectLst/>
                <a:uLnTx/>
                <a:uFillTx/>
                <a:latin typeface="Arial"/>
                <a:ea typeface="+mn-ea"/>
                <a:cs typeface="Arial" panose="020B0604020202020204" pitchFamily="34" charset="0"/>
                <a:sym typeface="Arial"/>
              </a:rPr>
              <a:t>2</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31" name="Rectangle: Rounded Corners 30">
            <a:extLst>
              <a:ext uri="{FF2B5EF4-FFF2-40B4-BE49-F238E27FC236}">
                <a16:creationId xmlns:a16="http://schemas.microsoft.com/office/drawing/2014/main" id="{CD5908FF-321E-3831-9F48-304BB3E85453}"/>
              </a:ext>
            </a:extLst>
          </p:cNvPr>
          <p:cNvSpPr/>
          <p:nvPr/>
        </p:nvSpPr>
        <p:spPr>
          <a:xfrm>
            <a:off x="172409" y="3137914"/>
            <a:ext cx="221096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Lack of Awareness</a:t>
            </a:r>
          </a:p>
        </p:txBody>
      </p:sp>
      <p:sp>
        <p:nvSpPr>
          <p:cNvPr id="32" name="Star: 6 Points 31">
            <a:extLst>
              <a:ext uri="{FF2B5EF4-FFF2-40B4-BE49-F238E27FC236}">
                <a16:creationId xmlns:a16="http://schemas.microsoft.com/office/drawing/2014/main" id="{27AE1433-8EF0-9E4C-FCE2-EE6AA3A249BA}"/>
              </a:ext>
            </a:extLst>
          </p:cNvPr>
          <p:cNvSpPr/>
          <p:nvPr/>
        </p:nvSpPr>
        <p:spPr>
          <a:xfrm>
            <a:off x="95696" y="2935596"/>
            <a:ext cx="403580"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3</a:t>
            </a:r>
          </a:p>
        </p:txBody>
      </p:sp>
      <p:sp>
        <p:nvSpPr>
          <p:cNvPr id="3" name="Rectangle: Rounded Corners 2">
            <a:extLst>
              <a:ext uri="{FF2B5EF4-FFF2-40B4-BE49-F238E27FC236}">
                <a16:creationId xmlns:a16="http://schemas.microsoft.com/office/drawing/2014/main" id="{9F29386A-591A-8591-41B0-60ECA6E48D4B}"/>
              </a:ext>
            </a:extLst>
          </p:cNvPr>
          <p:cNvSpPr/>
          <p:nvPr/>
        </p:nvSpPr>
        <p:spPr>
          <a:xfrm>
            <a:off x="2979068" y="3137914"/>
            <a:ext cx="2255769"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Loss of Tradition </a:t>
            </a:r>
          </a:p>
        </p:txBody>
      </p:sp>
      <p:sp>
        <p:nvSpPr>
          <p:cNvPr id="4" name="Star: 6 Points 3">
            <a:extLst>
              <a:ext uri="{FF2B5EF4-FFF2-40B4-BE49-F238E27FC236}">
                <a16:creationId xmlns:a16="http://schemas.microsoft.com/office/drawing/2014/main" id="{E48C7D2D-05EC-DF57-D4E6-6EDC03A74897}"/>
              </a:ext>
            </a:extLst>
          </p:cNvPr>
          <p:cNvSpPr/>
          <p:nvPr/>
        </p:nvSpPr>
        <p:spPr>
          <a:xfrm>
            <a:off x="2902355" y="2935596"/>
            <a:ext cx="411759"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4</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5" name="Rectangle: Rounded Corners 4">
            <a:extLst>
              <a:ext uri="{FF2B5EF4-FFF2-40B4-BE49-F238E27FC236}">
                <a16:creationId xmlns:a16="http://schemas.microsoft.com/office/drawing/2014/main" id="{B47E16B1-6CED-A895-A497-A9C94A3AB565}"/>
              </a:ext>
            </a:extLst>
          </p:cNvPr>
          <p:cNvSpPr/>
          <p:nvPr/>
        </p:nvSpPr>
        <p:spPr>
          <a:xfrm>
            <a:off x="193133" y="5044231"/>
            <a:ext cx="221096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lang="en-US" sz="1700" kern="0" dirty="0">
                <a:solidFill>
                  <a:srgbClr val="303030"/>
                </a:solidFill>
                <a:latin typeface="Arial"/>
                <a:sym typeface="Arial"/>
              </a:rPr>
              <a:t>Financial Struggles</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7" name="Star: 6 Points 6">
            <a:extLst>
              <a:ext uri="{FF2B5EF4-FFF2-40B4-BE49-F238E27FC236}">
                <a16:creationId xmlns:a16="http://schemas.microsoft.com/office/drawing/2014/main" id="{38F5F252-7DB5-71C0-5C60-8B16ED318E74}"/>
              </a:ext>
            </a:extLst>
          </p:cNvPr>
          <p:cNvSpPr/>
          <p:nvPr/>
        </p:nvSpPr>
        <p:spPr>
          <a:xfrm>
            <a:off x="116420" y="4921573"/>
            <a:ext cx="403580"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5</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Tree>
    <p:extLst>
      <p:ext uri="{BB962C8B-B14F-4D97-AF65-F5344CB8AC3E}">
        <p14:creationId xmlns:p14="http://schemas.microsoft.com/office/powerpoint/2010/main" val="4050348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83884A7-A8D3-82A4-5C67-F7DC6389C6B9}"/>
              </a:ext>
            </a:extLst>
          </p:cNvPr>
          <p:cNvPicPr>
            <a:picLocks noChangeAspect="1"/>
          </p:cNvPicPr>
          <p:nvPr/>
        </p:nvPicPr>
        <p:blipFill>
          <a:blip r:embed="rId2" cstate="print">
            <a:extLst>
              <a:ext uri="{28A0092B-C50C-407E-A947-70E740481C1C}">
                <a14:useLocalDpi xmlns:a14="http://schemas.microsoft.com/office/drawing/2010/main" val="0"/>
              </a:ext>
            </a:extLst>
          </a:blip>
          <a:srcRect t="4267" b="7572"/>
          <a:stretch/>
        </p:blipFill>
        <p:spPr>
          <a:xfrm>
            <a:off x="5369858" y="539534"/>
            <a:ext cx="6822141" cy="6318466"/>
          </a:xfrm>
          <a:prstGeom prst="rect">
            <a:avLst/>
          </a:prstGeom>
        </p:spPr>
      </p:pic>
      <p:sp>
        <p:nvSpPr>
          <p:cNvPr id="2" name="Slide Number Placeholder 1">
            <a:extLst>
              <a:ext uri="{FF2B5EF4-FFF2-40B4-BE49-F238E27FC236}">
                <a16:creationId xmlns:a16="http://schemas.microsoft.com/office/drawing/2014/main" id="{FFCAC1D3-5862-EE31-D0A6-5F69D67272A5}"/>
              </a:ext>
            </a:extLst>
          </p:cNvPr>
          <p:cNvSpPr>
            <a:spLocks noGrp="1"/>
          </p:cNvSpPr>
          <p:nvPr>
            <p:ph type="sldNum" sz="quarter" idx="12"/>
          </p:nvPr>
        </p:nvSpPr>
        <p:spPr/>
        <p:txBody>
          <a:bodyPr/>
          <a:lstStyle/>
          <a:p>
            <a:r>
              <a:rPr lang="en-US" dirty="0"/>
              <a:t>3</a:t>
            </a:r>
          </a:p>
        </p:txBody>
      </p:sp>
      <p:sp>
        <p:nvSpPr>
          <p:cNvPr id="17" name="Rectangle: Rounded Corners 16">
            <a:extLst>
              <a:ext uri="{FF2B5EF4-FFF2-40B4-BE49-F238E27FC236}">
                <a16:creationId xmlns:a16="http://schemas.microsoft.com/office/drawing/2014/main" id="{E6390EF2-180E-C312-6229-8E8ACE33296A}"/>
              </a:ext>
            </a:extLst>
          </p:cNvPr>
          <p:cNvSpPr/>
          <p:nvPr/>
        </p:nvSpPr>
        <p:spPr>
          <a:xfrm>
            <a:off x="214179" y="2153876"/>
            <a:ext cx="2363406" cy="691156"/>
          </a:xfrm>
          <a:prstGeom prst="roundRect">
            <a:avLst/>
          </a:prstGeom>
          <a:solidFill>
            <a:schemeClr val="accent1">
              <a:lumMod val="40000"/>
              <a:lumOff val="6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User Account Management</a:t>
            </a:r>
          </a:p>
        </p:txBody>
      </p:sp>
      <p:sp>
        <p:nvSpPr>
          <p:cNvPr id="18" name="Rectangle: Rounded Corners 17">
            <a:extLst>
              <a:ext uri="{FF2B5EF4-FFF2-40B4-BE49-F238E27FC236}">
                <a16:creationId xmlns:a16="http://schemas.microsoft.com/office/drawing/2014/main" id="{6CD332E6-DEC2-6175-F3B5-42A8C3A4ACDB}"/>
              </a:ext>
            </a:extLst>
          </p:cNvPr>
          <p:cNvSpPr/>
          <p:nvPr/>
        </p:nvSpPr>
        <p:spPr>
          <a:xfrm>
            <a:off x="2979425" y="2153876"/>
            <a:ext cx="2587452"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Product Management</a:t>
            </a:r>
          </a:p>
        </p:txBody>
      </p:sp>
      <p:sp>
        <p:nvSpPr>
          <p:cNvPr id="19" name="Rectangle: Rounded Corners 18">
            <a:extLst>
              <a:ext uri="{FF2B5EF4-FFF2-40B4-BE49-F238E27FC236}">
                <a16:creationId xmlns:a16="http://schemas.microsoft.com/office/drawing/2014/main" id="{002C5EAE-0FFF-EA7D-86ED-C8F72ADCFFD0}"/>
              </a:ext>
            </a:extLst>
          </p:cNvPr>
          <p:cNvSpPr/>
          <p:nvPr/>
        </p:nvSpPr>
        <p:spPr>
          <a:xfrm>
            <a:off x="271219" y="3459174"/>
            <a:ext cx="2304937"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Shopping Process</a:t>
            </a:r>
          </a:p>
        </p:txBody>
      </p:sp>
      <p:sp>
        <p:nvSpPr>
          <p:cNvPr id="20" name="Rectangle: Rounded Corners 19">
            <a:extLst>
              <a:ext uri="{FF2B5EF4-FFF2-40B4-BE49-F238E27FC236}">
                <a16:creationId xmlns:a16="http://schemas.microsoft.com/office/drawing/2014/main" id="{F24FF449-B782-81CB-6CED-AFE20F91A236}"/>
              </a:ext>
            </a:extLst>
          </p:cNvPr>
          <p:cNvSpPr/>
          <p:nvPr/>
        </p:nvSpPr>
        <p:spPr>
          <a:xfrm>
            <a:off x="3057475" y="3450607"/>
            <a:ext cx="2587452"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Rating &amp; Review System</a:t>
            </a:r>
          </a:p>
        </p:txBody>
      </p:sp>
      <p:sp>
        <p:nvSpPr>
          <p:cNvPr id="21" name="Rectangle: Rounded Corners 20">
            <a:extLst>
              <a:ext uri="{FF2B5EF4-FFF2-40B4-BE49-F238E27FC236}">
                <a16:creationId xmlns:a16="http://schemas.microsoft.com/office/drawing/2014/main" id="{CE872F1D-8395-CBED-044E-B7B49B95AE14}"/>
              </a:ext>
            </a:extLst>
          </p:cNvPr>
          <p:cNvSpPr/>
          <p:nvPr/>
        </p:nvSpPr>
        <p:spPr>
          <a:xfrm>
            <a:off x="247662" y="4857644"/>
            <a:ext cx="2304937"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Search &amp; Filtering System</a:t>
            </a:r>
          </a:p>
        </p:txBody>
      </p:sp>
      <p:sp>
        <p:nvSpPr>
          <p:cNvPr id="22" name="Star: 6 Points 21">
            <a:extLst>
              <a:ext uri="{FF2B5EF4-FFF2-40B4-BE49-F238E27FC236}">
                <a16:creationId xmlns:a16="http://schemas.microsoft.com/office/drawing/2014/main" id="{5BC3F062-D574-48FE-E028-64D016402C4F}"/>
              </a:ext>
            </a:extLst>
          </p:cNvPr>
          <p:cNvSpPr/>
          <p:nvPr/>
        </p:nvSpPr>
        <p:spPr>
          <a:xfrm>
            <a:off x="137466" y="1951558"/>
            <a:ext cx="431406" cy="349476"/>
          </a:xfrm>
          <a:prstGeom prst="star6">
            <a:avLst/>
          </a:prstGeom>
          <a:solidFill>
            <a:schemeClr val="bg1"/>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1</a:t>
            </a:r>
          </a:p>
        </p:txBody>
      </p:sp>
      <p:sp>
        <p:nvSpPr>
          <p:cNvPr id="23" name="Star: 6 Points 22">
            <a:extLst>
              <a:ext uri="{FF2B5EF4-FFF2-40B4-BE49-F238E27FC236}">
                <a16:creationId xmlns:a16="http://schemas.microsoft.com/office/drawing/2014/main" id="{5B3DA33D-415D-8FB1-E209-B20D97C88A09}"/>
              </a:ext>
            </a:extLst>
          </p:cNvPr>
          <p:cNvSpPr/>
          <p:nvPr/>
        </p:nvSpPr>
        <p:spPr>
          <a:xfrm>
            <a:off x="2931816" y="1958502"/>
            <a:ext cx="460869"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2</a:t>
            </a:r>
          </a:p>
        </p:txBody>
      </p:sp>
      <p:sp>
        <p:nvSpPr>
          <p:cNvPr id="24" name="Star: 6 Points 23">
            <a:extLst>
              <a:ext uri="{FF2B5EF4-FFF2-40B4-BE49-F238E27FC236}">
                <a16:creationId xmlns:a16="http://schemas.microsoft.com/office/drawing/2014/main" id="{7DAD7450-72DE-B848-9FB3-31F1E4C2544F}"/>
              </a:ext>
            </a:extLst>
          </p:cNvPr>
          <p:cNvSpPr/>
          <p:nvPr/>
        </p:nvSpPr>
        <p:spPr>
          <a:xfrm>
            <a:off x="215061" y="3261386"/>
            <a:ext cx="454374"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3</a:t>
            </a:r>
          </a:p>
        </p:txBody>
      </p:sp>
      <p:sp>
        <p:nvSpPr>
          <p:cNvPr id="25" name="Star: 6 Points 24">
            <a:extLst>
              <a:ext uri="{FF2B5EF4-FFF2-40B4-BE49-F238E27FC236}">
                <a16:creationId xmlns:a16="http://schemas.microsoft.com/office/drawing/2014/main" id="{D6698754-FB82-E1DD-760B-98534A26613E}"/>
              </a:ext>
            </a:extLst>
          </p:cNvPr>
          <p:cNvSpPr/>
          <p:nvPr/>
        </p:nvSpPr>
        <p:spPr>
          <a:xfrm>
            <a:off x="3086632" y="3210278"/>
            <a:ext cx="446064"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4</a:t>
            </a:r>
          </a:p>
        </p:txBody>
      </p:sp>
      <p:sp>
        <p:nvSpPr>
          <p:cNvPr id="26" name="Star: 6 Points 25">
            <a:extLst>
              <a:ext uri="{FF2B5EF4-FFF2-40B4-BE49-F238E27FC236}">
                <a16:creationId xmlns:a16="http://schemas.microsoft.com/office/drawing/2014/main" id="{DD0E3E86-4C27-1E50-01C1-C42CDE0D8AE9}"/>
              </a:ext>
            </a:extLst>
          </p:cNvPr>
          <p:cNvSpPr/>
          <p:nvPr/>
        </p:nvSpPr>
        <p:spPr>
          <a:xfrm>
            <a:off x="214179" y="4674827"/>
            <a:ext cx="410548"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5</a:t>
            </a:r>
          </a:p>
        </p:txBody>
      </p:sp>
      <p:sp>
        <p:nvSpPr>
          <p:cNvPr id="27" name="Rectangle: Rounded Corners 26">
            <a:extLst>
              <a:ext uri="{FF2B5EF4-FFF2-40B4-BE49-F238E27FC236}">
                <a16:creationId xmlns:a16="http://schemas.microsoft.com/office/drawing/2014/main" id="{113B4B85-A8CE-7DFB-A8D1-13C1431B444A}"/>
              </a:ext>
            </a:extLst>
          </p:cNvPr>
          <p:cNvSpPr/>
          <p:nvPr/>
        </p:nvSpPr>
        <p:spPr>
          <a:xfrm>
            <a:off x="3110154" y="4877145"/>
            <a:ext cx="2510739"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Order Management</a:t>
            </a:r>
          </a:p>
        </p:txBody>
      </p:sp>
      <p:sp>
        <p:nvSpPr>
          <p:cNvPr id="28" name="Star: 6 Points 27">
            <a:extLst>
              <a:ext uri="{FF2B5EF4-FFF2-40B4-BE49-F238E27FC236}">
                <a16:creationId xmlns:a16="http://schemas.microsoft.com/office/drawing/2014/main" id="{A76703C1-7EB0-E051-FF18-26AD99CD3B9F}"/>
              </a:ext>
            </a:extLst>
          </p:cNvPr>
          <p:cNvSpPr/>
          <p:nvPr/>
        </p:nvSpPr>
        <p:spPr>
          <a:xfrm>
            <a:off x="3033441" y="4674827"/>
            <a:ext cx="458300"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ar-EG" sz="1700" b="0" i="0" u="none" strike="noStrike" kern="0" cap="none" spc="0" normalizeH="0" baseline="0" noProof="0" dirty="0">
                <a:ln>
                  <a:noFill/>
                </a:ln>
                <a:solidFill>
                  <a:srgbClr val="303030"/>
                </a:solidFill>
                <a:effectLst/>
                <a:uLnTx/>
                <a:uFillTx/>
                <a:latin typeface="Arial"/>
                <a:ea typeface="+mn-ea"/>
                <a:cs typeface="Arial" panose="020B0604020202020204" pitchFamily="34" charset="0"/>
                <a:sym typeface="Arial"/>
              </a:rPr>
              <a:t>6</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6" name="Rectangle: Rounded Corners 5">
            <a:extLst>
              <a:ext uri="{FF2B5EF4-FFF2-40B4-BE49-F238E27FC236}">
                <a16:creationId xmlns:a16="http://schemas.microsoft.com/office/drawing/2014/main" id="{321E291A-C399-BD3F-FBFB-D7C8FF8A843C}"/>
              </a:ext>
            </a:extLst>
          </p:cNvPr>
          <p:cNvSpPr/>
          <p:nvPr/>
        </p:nvSpPr>
        <p:spPr>
          <a:xfrm>
            <a:off x="214178" y="932921"/>
            <a:ext cx="3033441"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buClr>
                <a:srgbClr val="000000"/>
              </a:buClr>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kumimoji="0" lang="en-US" sz="1800" b="1" i="0" u="none" strike="noStrike" kern="0" cap="none" spc="0" normalizeH="0" baseline="0" noProof="0" dirty="0">
                <a:ln>
                  <a:noFill/>
                </a:ln>
                <a:solidFill>
                  <a:srgbClr val="303030"/>
                </a:solidFill>
                <a:effectLst/>
                <a:uLnTx/>
                <a:uFillTx/>
                <a:latin typeface="Arial"/>
                <a:ea typeface="+mn-ea"/>
                <a:cs typeface="+mn-cs"/>
                <a:sym typeface="Arial"/>
              </a:rPr>
              <a:t>Functional Requirement</a:t>
            </a:r>
            <a:endParaRPr lang="en-US" sz="1800" b="1" dirty="0"/>
          </a:p>
        </p:txBody>
      </p:sp>
      <p:sp>
        <p:nvSpPr>
          <p:cNvPr id="7" name="Star: 6 Points 6">
            <a:extLst>
              <a:ext uri="{FF2B5EF4-FFF2-40B4-BE49-F238E27FC236}">
                <a16:creationId xmlns:a16="http://schemas.microsoft.com/office/drawing/2014/main" id="{076EC24B-11E2-A5A8-1659-60CC9820EC8B}"/>
              </a:ext>
            </a:extLst>
          </p:cNvPr>
          <p:cNvSpPr/>
          <p:nvPr/>
        </p:nvSpPr>
        <p:spPr>
          <a:xfrm>
            <a:off x="134116" y="816468"/>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1</a:t>
            </a:r>
          </a:p>
        </p:txBody>
      </p:sp>
      <p:sp>
        <p:nvSpPr>
          <p:cNvPr id="8" name="TextBox 7">
            <a:extLst>
              <a:ext uri="{FF2B5EF4-FFF2-40B4-BE49-F238E27FC236}">
                <a16:creationId xmlns:a16="http://schemas.microsoft.com/office/drawing/2014/main" id="{5E297F52-BAFD-7FB3-D7AB-DA0DD7733468}"/>
              </a:ext>
            </a:extLst>
          </p:cNvPr>
          <p:cNvSpPr txBox="1"/>
          <p:nvPr/>
        </p:nvSpPr>
        <p:spPr>
          <a:xfrm>
            <a:off x="3651645" y="15528"/>
            <a:ext cx="4506237"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sym typeface="Arial"/>
              </a:rPr>
              <a:t>Gathering</a:t>
            </a:r>
            <a:r>
              <a:rPr kumimoji="0" lang="en-US" sz="3600" b="0" i="0" u="none" strike="noStrike" kern="0" cap="none" spc="0" normalizeH="0" baseline="0" noProof="0" dirty="0">
                <a:ln>
                  <a:noFill/>
                </a:ln>
                <a:solidFill>
                  <a:srgbClr val="303030"/>
                </a:solidFill>
                <a:effectLst/>
                <a:uLnTx/>
                <a:uFillTx/>
                <a:latin typeface="Arial"/>
                <a:ea typeface="+mn-ea"/>
                <a:cs typeface="+mn-cs"/>
                <a:sym typeface="Arial"/>
              </a:rPr>
              <a:t> </a:t>
            </a: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sym typeface="Arial"/>
              </a:rPr>
              <a:t>Requirements</a:t>
            </a:r>
            <a:endParaRPr kumimoji="0" lang="en-US" sz="3500" b="0" i="0" u="none" strike="noStrike" kern="0" cap="none" spc="0" normalizeH="0" baseline="0" noProof="0" dirty="0">
              <a:ln>
                <a:noFill/>
              </a:ln>
              <a:solidFill>
                <a:srgbClr val="000000"/>
              </a:solidFill>
              <a:effectLst/>
              <a:uLnTx/>
              <a:uFillTx/>
              <a:latin typeface="Bahnschrift SemiBold Condensed" panose="020B0502040204020203" pitchFamily="34" charset="0"/>
              <a:cs typeface="Arial"/>
              <a:sym typeface="Arial"/>
            </a:endParaRPr>
          </a:p>
        </p:txBody>
      </p:sp>
    </p:spTree>
    <p:extLst>
      <p:ext uri="{BB962C8B-B14F-4D97-AF65-F5344CB8AC3E}">
        <p14:creationId xmlns:p14="http://schemas.microsoft.com/office/powerpoint/2010/main" val="15148465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9198C16-27F1-4710-9F0E-93914F739C4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80847" y="0"/>
            <a:ext cx="6311153" cy="6858000"/>
          </a:xfrm>
          <a:prstGeom prst="rect">
            <a:avLst/>
          </a:prstGeom>
        </p:spPr>
      </p:pic>
      <p:sp>
        <p:nvSpPr>
          <p:cNvPr id="2" name="Slide Number Placeholder 1">
            <a:extLst>
              <a:ext uri="{FF2B5EF4-FFF2-40B4-BE49-F238E27FC236}">
                <a16:creationId xmlns:a16="http://schemas.microsoft.com/office/drawing/2014/main" id="{38CC8C63-4B29-B1A4-99E8-62DE60E9282A}"/>
              </a:ext>
            </a:extLst>
          </p:cNvPr>
          <p:cNvSpPr>
            <a:spLocks noGrp="1"/>
          </p:cNvSpPr>
          <p:nvPr>
            <p:ph type="sldNum" sz="quarter" idx="12"/>
          </p:nvPr>
        </p:nvSpPr>
        <p:spPr/>
        <p:txBody>
          <a:bodyPr/>
          <a:lstStyle/>
          <a:p>
            <a:r>
              <a:rPr lang="en-US" dirty="0"/>
              <a:t>4</a:t>
            </a:r>
          </a:p>
        </p:txBody>
      </p:sp>
      <p:sp>
        <p:nvSpPr>
          <p:cNvPr id="13" name="Rectangle: Rounded Corners 12">
            <a:extLst>
              <a:ext uri="{FF2B5EF4-FFF2-40B4-BE49-F238E27FC236}">
                <a16:creationId xmlns:a16="http://schemas.microsoft.com/office/drawing/2014/main" id="{4A21D5BA-CAE9-ED26-049D-7CD1F6D04D10}"/>
              </a:ext>
            </a:extLst>
          </p:cNvPr>
          <p:cNvSpPr/>
          <p:nvPr/>
        </p:nvSpPr>
        <p:spPr>
          <a:xfrm>
            <a:off x="130577" y="2373920"/>
            <a:ext cx="2363406"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Performance</a:t>
            </a:r>
          </a:p>
        </p:txBody>
      </p:sp>
      <p:sp>
        <p:nvSpPr>
          <p:cNvPr id="14" name="Rectangle: Rounded Corners 13">
            <a:extLst>
              <a:ext uri="{FF2B5EF4-FFF2-40B4-BE49-F238E27FC236}">
                <a16:creationId xmlns:a16="http://schemas.microsoft.com/office/drawing/2014/main" id="{B9A9FEC3-7E9B-313C-913E-D158D2248D70}"/>
              </a:ext>
            </a:extLst>
          </p:cNvPr>
          <p:cNvSpPr/>
          <p:nvPr/>
        </p:nvSpPr>
        <p:spPr>
          <a:xfrm>
            <a:off x="2895823" y="2373920"/>
            <a:ext cx="2587452"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Security</a:t>
            </a:r>
          </a:p>
        </p:txBody>
      </p:sp>
      <p:sp>
        <p:nvSpPr>
          <p:cNvPr id="15" name="Rectangle: Rounded Corners 14">
            <a:extLst>
              <a:ext uri="{FF2B5EF4-FFF2-40B4-BE49-F238E27FC236}">
                <a16:creationId xmlns:a16="http://schemas.microsoft.com/office/drawing/2014/main" id="{6068FB3F-CEAD-1798-ECE5-68FF04049177}"/>
              </a:ext>
            </a:extLst>
          </p:cNvPr>
          <p:cNvSpPr/>
          <p:nvPr/>
        </p:nvSpPr>
        <p:spPr>
          <a:xfrm>
            <a:off x="126329" y="3687698"/>
            <a:ext cx="2304937"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Scalability</a:t>
            </a:r>
          </a:p>
        </p:txBody>
      </p:sp>
      <p:sp>
        <p:nvSpPr>
          <p:cNvPr id="16" name="Rectangle: Rounded Corners 15">
            <a:extLst>
              <a:ext uri="{FF2B5EF4-FFF2-40B4-BE49-F238E27FC236}">
                <a16:creationId xmlns:a16="http://schemas.microsoft.com/office/drawing/2014/main" id="{227B274E-8700-8065-9375-274FD6F7F594}"/>
              </a:ext>
            </a:extLst>
          </p:cNvPr>
          <p:cNvSpPr/>
          <p:nvPr/>
        </p:nvSpPr>
        <p:spPr>
          <a:xfrm>
            <a:off x="2912585" y="3679131"/>
            <a:ext cx="2587452"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Availability &amp; Reliability</a:t>
            </a:r>
          </a:p>
        </p:txBody>
      </p:sp>
      <p:sp>
        <p:nvSpPr>
          <p:cNvPr id="17" name="Rectangle: Rounded Corners 16">
            <a:extLst>
              <a:ext uri="{FF2B5EF4-FFF2-40B4-BE49-F238E27FC236}">
                <a16:creationId xmlns:a16="http://schemas.microsoft.com/office/drawing/2014/main" id="{C91B401B-BCDE-BC6B-29A1-F92F808C1058}"/>
              </a:ext>
            </a:extLst>
          </p:cNvPr>
          <p:cNvSpPr/>
          <p:nvPr/>
        </p:nvSpPr>
        <p:spPr>
          <a:xfrm>
            <a:off x="159812" y="5026205"/>
            <a:ext cx="2304937"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Usability</a:t>
            </a:r>
          </a:p>
        </p:txBody>
      </p:sp>
      <p:sp>
        <p:nvSpPr>
          <p:cNvPr id="18" name="Star: 6 Points 17">
            <a:extLst>
              <a:ext uri="{FF2B5EF4-FFF2-40B4-BE49-F238E27FC236}">
                <a16:creationId xmlns:a16="http://schemas.microsoft.com/office/drawing/2014/main" id="{3AA91C01-CC48-D9E5-1840-4EC4AE7489CF}"/>
              </a:ext>
            </a:extLst>
          </p:cNvPr>
          <p:cNvSpPr/>
          <p:nvPr/>
        </p:nvSpPr>
        <p:spPr>
          <a:xfrm>
            <a:off x="53864" y="2171602"/>
            <a:ext cx="431406"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1</a:t>
            </a:r>
          </a:p>
        </p:txBody>
      </p:sp>
      <p:sp>
        <p:nvSpPr>
          <p:cNvPr id="19" name="Star: 6 Points 18">
            <a:extLst>
              <a:ext uri="{FF2B5EF4-FFF2-40B4-BE49-F238E27FC236}">
                <a16:creationId xmlns:a16="http://schemas.microsoft.com/office/drawing/2014/main" id="{D88504BC-6BF9-2587-5CD6-5B0825B0A8FC}"/>
              </a:ext>
            </a:extLst>
          </p:cNvPr>
          <p:cNvSpPr/>
          <p:nvPr/>
        </p:nvSpPr>
        <p:spPr>
          <a:xfrm>
            <a:off x="2848214" y="2178546"/>
            <a:ext cx="460869"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2</a:t>
            </a:r>
          </a:p>
        </p:txBody>
      </p:sp>
      <p:sp>
        <p:nvSpPr>
          <p:cNvPr id="20" name="Star: 6 Points 19">
            <a:extLst>
              <a:ext uri="{FF2B5EF4-FFF2-40B4-BE49-F238E27FC236}">
                <a16:creationId xmlns:a16="http://schemas.microsoft.com/office/drawing/2014/main" id="{29583E6A-8863-52C9-BFBA-347AA6423CDF}"/>
              </a:ext>
            </a:extLst>
          </p:cNvPr>
          <p:cNvSpPr/>
          <p:nvPr/>
        </p:nvSpPr>
        <p:spPr>
          <a:xfrm>
            <a:off x="70171" y="3489910"/>
            <a:ext cx="454374"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3</a:t>
            </a:r>
          </a:p>
        </p:txBody>
      </p:sp>
      <p:sp>
        <p:nvSpPr>
          <p:cNvPr id="21" name="Star: 6 Points 20">
            <a:extLst>
              <a:ext uri="{FF2B5EF4-FFF2-40B4-BE49-F238E27FC236}">
                <a16:creationId xmlns:a16="http://schemas.microsoft.com/office/drawing/2014/main" id="{5A243EA3-7621-6E99-3572-4EADDE68C471}"/>
              </a:ext>
            </a:extLst>
          </p:cNvPr>
          <p:cNvSpPr/>
          <p:nvPr/>
        </p:nvSpPr>
        <p:spPr>
          <a:xfrm>
            <a:off x="2899306" y="3489910"/>
            <a:ext cx="446064"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4</a:t>
            </a:r>
          </a:p>
        </p:txBody>
      </p:sp>
      <p:sp>
        <p:nvSpPr>
          <p:cNvPr id="22" name="Star: 6 Points 21">
            <a:extLst>
              <a:ext uri="{FF2B5EF4-FFF2-40B4-BE49-F238E27FC236}">
                <a16:creationId xmlns:a16="http://schemas.microsoft.com/office/drawing/2014/main" id="{4E574092-2D26-6DBD-7F56-06DCFA2B8EE5}"/>
              </a:ext>
            </a:extLst>
          </p:cNvPr>
          <p:cNvSpPr/>
          <p:nvPr/>
        </p:nvSpPr>
        <p:spPr>
          <a:xfrm>
            <a:off x="126329" y="4843388"/>
            <a:ext cx="410548"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5</a:t>
            </a:r>
          </a:p>
        </p:txBody>
      </p:sp>
      <p:sp>
        <p:nvSpPr>
          <p:cNvPr id="23" name="Rectangle: Rounded Corners 22">
            <a:extLst>
              <a:ext uri="{FF2B5EF4-FFF2-40B4-BE49-F238E27FC236}">
                <a16:creationId xmlns:a16="http://schemas.microsoft.com/office/drawing/2014/main" id="{1B2865B4-6591-6041-93A3-7FBC6463AF51}"/>
              </a:ext>
            </a:extLst>
          </p:cNvPr>
          <p:cNvSpPr/>
          <p:nvPr/>
        </p:nvSpPr>
        <p:spPr>
          <a:xfrm>
            <a:off x="3022304" y="5045706"/>
            <a:ext cx="2510739" cy="691156"/>
          </a:xfrm>
          <a:prstGeom prst="roundRect">
            <a:avLst/>
          </a:prstGeom>
          <a:solidFill>
            <a:srgbClr val="C0D4F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Compatibility</a:t>
            </a:r>
          </a:p>
        </p:txBody>
      </p:sp>
      <p:sp>
        <p:nvSpPr>
          <p:cNvPr id="24" name="Star: 6 Points 23">
            <a:extLst>
              <a:ext uri="{FF2B5EF4-FFF2-40B4-BE49-F238E27FC236}">
                <a16:creationId xmlns:a16="http://schemas.microsoft.com/office/drawing/2014/main" id="{20244B4A-44DD-AB53-E2C1-6E4221782E9E}"/>
              </a:ext>
            </a:extLst>
          </p:cNvPr>
          <p:cNvSpPr/>
          <p:nvPr/>
        </p:nvSpPr>
        <p:spPr>
          <a:xfrm>
            <a:off x="2945591" y="4843388"/>
            <a:ext cx="458300" cy="349476"/>
          </a:xfrm>
          <a:prstGeom prst="star6">
            <a:avLst/>
          </a:prstGeom>
          <a:solidFill>
            <a:srgbClr val="FFFFFF"/>
          </a:soli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ar-EG" sz="1700" b="0" i="0" u="none" strike="noStrike" kern="0" cap="none" spc="0" normalizeH="0" baseline="0" noProof="0" dirty="0">
                <a:ln>
                  <a:noFill/>
                </a:ln>
                <a:solidFill>
                  <a:srgbClr val="303030"/>
                </a:solidFill>
                <a:effectLst/>
                <a:uLnTx/>
                <a:uFillTx/>
                <a:latin typeface="Arial"/>
                <a:ea typeface="+mn-ea"/>
                <a:cs typeface="Arial" panose="020B0604020202020204" pitchFamily="34" charset="0"/>
                <a:sym typeface="Arial"/>
              </a:rPr>
              <a:t>6</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3" name="Rectangle: Rounded Corners 2">
            <a:extLst>
              <a:ext uri="{FF2B5EF4-FFF2-40B4-BE49-F238E27FC236}">
                <a16:creationId xmlns:a16="http://schemas.microsoft.com/office/drawing/2014/main" id="{35A4BDF1-91F7-E2C0-1B47-6552416F8618}"/>
              </a:ext>
            </a:extLst>
          </p:cNvPr>
          <p:cNvSpPr/>
          <p:nvPr/>
        </p:nvSpPr>
        <p:spPr>
          <a:xfrm>
            <a:off x="214178" y="932921"/>
            <a:ext cx="3497210"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buClr>
                <a:srgbClr val="000000"/>
              </a:buClr>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kumimoji="0" lang="en-US" sz="1800" b="1" i="0" u="none" strike="noStrike" kern="0" cap="none" spc="0" normalizeH="0" baseline="0" noProof="0" dirty="0">
                <a:ln>
                  <a:noFill/>
                </a:ln>
                <a:solidFill>
                  <a:srgbClr val="303030"/>
                </a:solidFill>
                <a:effectLst/>
                <a:uLnTx/>
                <a:uFillTx/>
                <a:latin typeface="Arial"/>
                <a:ea typeface="+mn-ea"/>
                <a:cs typeface="+mn-cs"/>
                <a:sym typeface="Arial"/>
              </a:rPr>
              <a:t>Non-Functional Requirement</a:t>
            </a:r>
            <a:endPar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Star: 6 Points 3">
            <a:extLst>
              <a:ext uri="{FF2B5EF4-FFF2-40B4-BE49-F238E27FC236}">
                <a16:creationId xmlns:a16="http://schemas.microsoft.com/office/drawing/2014/main" id="{B317C985-F93D-E9C0-B298-BEB31A0DA416}"/>
              </a:ext>
            </a:extLst>
          </p:cNvPr>
          <p:cNvSpPr/>
          <p:nvPr/>
        </p:nvSpPr>
        <p:spPr>
          <a:xfrm>
            <a:off x="137466" y="730603"/>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2</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5" name="TextBox 4">
            <a:extLst>
              <a:ext uri="{FF2B5EF4-FFF2-40B4-BE49-F238E27FC236}">
                <a16:creationId xmlns:a16="http://schemas.microsoft.com/office/drawing/2014/main" id="{85076B5B-203C-8677-B5AA-673469983693}"/>
              </a:ext>
            </a:extLst>
          </p:cNvPr>
          <p:cNvSpPr txBox="1"/>
          <p:nvPr/>
        </p:nvSpPr>
        <p:spPr>
          <a:xfrm>
            <a:off x="3403891" y="-111202"/>
            <a:ext cx="4972403" cy="646331"/>
          </a:xfrm>
          <a:prstGeom prst="rect">
            <a:avLst/>
          </a:prstGeom>
          <a:noFill/>
        </p:spPr>
        <p:txBody>
          <a:bodyPr wrap="square">
            <a:spAutoFit/>
          </a:bodyPr>
          <a:lstStyle/>
          <a:p>
            <a:pPr>
              <a:buClr>
                <a:srgbClr val="000000"/>
              </a:buClr>
              <a:defRPr/>
            </a:pP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sym typeface="Arial"/>
              </a:rPr>
              <a:t>Gathering</a:t>
            </a:r>
            <a:r>
              <a:rPr kumimoji="0" lang="en-US" sz="3600" b="0" i="0" u="none" strike="noStrike" kern="0" cap="none" spc="0" normalizeH="0" baseline="0" noProof="0" dirty="0">
                <a:ln>
                  <a:noFill/>
                </a:ln>
                <a:solidFill>
                  <a:srgbClr val="303030"/>
                </a:solidFill>
                <a:effectLst/>
                <a:uLnTx/>
                <a:uFillTx/>
                <a:latin typeface="Arial"/>
                <a:ea typeface="+mn-ea"/>
                <a:cs typeface="+mn-cs"/>
                <a:sym typeface="Arial"/>
              </a:rPr>
              <a:t> </a:t>
            </a: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sym typeface="Arial"/>
              </a:rPr>
              <a:t>Requirements</a:t>
            </a:r>
            <a:r>
              <a:rPr kumimoji="0" lang="en-US" sz="3500" b="0" i="0" u="none" strike="noStrike" kern="0" cap="none" spc="0" normalizeH="0" baseline="0" noProof="0" dirty="0">
                <a:ln>
                  <a:noFill/>
                </a:ln>
                <a:solidFill>
                  <a:srgbClr val="303030"/>
                </a:solidFill>
                <a:effectLst/>
                <a:uLnTx/>
                <a:uFillTx/>
                <a:latin typeface="Bahnschrift SemiBold Condensed" panose="020B0502040204020203" pitchFamily="34" charset="0"/>
                <a:ea typeface="Cormorant Garamond"/>
                <a:cs typeface="Arial"/>
                <a:sym typeface="Cormorant Garamond"/>
              </a:rPr>
              <a:t> (Cont.) </a:t>
            </a:r>
            <a:endParaRPr kumimoji="0" lang="en-US" sz="1400" b="0" i="0" u="none" strike="noStrike" kern="0" cap="none" spc="0" normalizeH="0" baseline="0" noProof="0" dirty="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3457348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132B093-D663-7278-A525-052E1E3508E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10730" y="-1"/>
            <a:ext cx="6281270" cy="6858001"/>
          </a:xfrm>
          <a:prstGeom prst="rect">
            <a:avLst/>
          </a:prstGeom>
        </p:spPr>
      </p:pic>
      <p:sp>
        <p:nvSpPr>
          <p:cNvPr id="2" name="Slide Number Placeholder 1">
            <a:extLst>
              <a:ext uri="{FF2B5EF4-FFF2-40B4-BE49-F238E27FC236}">
                <a16:creationId xmlns:a16="http://schemas.microsoft.com/office/drawing/2014/main" id="{7261AB88-8669-C39F-8373-37CDB0B41773}"/>
              </a:ext>
            </a:extLst>
          </p:cNvPr>
          <p:cNvSpPr>
            <a:spLocks noGrp="1"/>
          </p:cNvSpPr>
          <p:nvPr>
            <p:ph type="sldNum" sz="quarter" idx="12"/>
          </p:nvPr>
        </p:nvSpPr>
        <p:spPr/>
        <p:txBody>
          <a:bodyPr/>
          <a:lstStyle/>
          <a:p>
            <a:r>
              <a:rPr lang="en-US" dirty="0"/>
              <a:t>5</a:t>
            </a:r>
          </a:p>
        </p:txBody>
      </p:sp>
      <p:sp>
        <p:nvSpPr>
          <p:cNvPr id="5" name="TextBox 4">
            <a:extLst>
              <a:ext uri="{FF2B5EF4-FFF2-40B4-BE49-F238E27FC236}">
                <a16:creationId xmlns:a16="http://schemas.microsoft.com/office/drawing/2014/main" id="{C799C279-26A4-8D13-B8F8-B102B208B649}"/>
              </a:ext>
            </a:extLst>
          </p:cNvPr>
          <p:cNvSpPr txBox="1"/>
          <p:nvPr/>
        </p:nvSpPr>
        <p:spPr>
          <a:xfrm>
            <a:off x="3657600" y="0"/>
            <a:ext cx="6096000" cy="649345"/>
          </a:xfrm>
          <a:prstGeom prst="rect">
            <a:avLst/>
          </a:prstGeom>
          <a:noFill/>
        </p:spPr>
        <p:txBody>
          <a:bodyPr wrap="square">
            <a:spAutoFit/>
          </a:bodyPr>
          <a:lstStyle/>
          <a:p>
            <a:pPr marL="0" marR="0">
              <a:lnSpc>
                <a:spcPct val="115000"/>
              </a:lnSpc>
              <a:spcAft>
                <a:spcPts val="800"/>
              </a:spcAft>
            </a:pPr>
            <a:r>
              <a:rPr lang="en-US" sz="3500" kern="100" dirty="0">
                <a:effectLst/>
                <a:latin typeface="Bahnschrift SemiBold Condensed" panose="020B0502040204020203" pitchFamily="34" charset="0"/>
                <a:ea typeface="Calibri" panose="020F0502020204030204" pitchFamily="34" charset="0"/>
                <a:cs typeface="Arial" panose="020B0604020202020204" pitchFamily="34" charset="0"/>
              </a:rPr>
              <a:t>Challenges and Problems</a:t>
            </a:r>
          </a:p>
        </p:txBody>
      </p:sp>
      <p:sp>
        <p:nvSpPr>
          <p:cNvPr id="7" name="Rectangle: Rounded Corners 6">
            <a:extLst>
              <a:ext uri="{FF2B5EF4-FFF2-40B4-BE49-F238E27FC236}">
                <a16:creationId xmlns:a16="http://schemas.microsoft.com/office/drawing/2014/main" id="{02F9D187-B29F-9B4B-7DE7-B3D8D78DE982}"/>
              </a:ext>
            </a:extLst>
          </p:cNvPr>
          <p:cNvSpPr/>
          <p:nvPr/>
        </p:nvSpPr>
        <p:spPr>
          <a:xfrm>
            <a:off x="241384" y="1956642"/>
            <a:ext cx="2363406"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Technical challenges</a:t>
            </a:r>
          </a:p>
        </p:txBody>
      </p:sp>
      <p:sp>
        <p:nvSpPr>
          <p:cNvPr id="8" name="Rectangle: Rounded Corners 7">
            <a:extLst>
              <a:ext uri="{FF2B5EF4-FFF2-40B4-BE49-F238E27FC236}">
                <a16:creationId xmlns:a16="http://schemas.microsoft.com/office/drawing/2014/main" id="{2FC0C0F0-A32C-6EBC-3410-8E6DBB17C24D}"/>
              </a:ext>
            </a:extLst>
          </p:cNvPr>
          <p:cNvSpPr/>
          <p:nvPr/>
        </p:nvSpPr>
        <p:spPr>
          <a:xfrm>
            <a:off x="3103515" y="1956642"/>
            <a:ext cx="258745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Operational challenges</a:t>
            </a:r>
          </a:p>
        </p:txBody>
      </p:sp>
      <p:sp>
        <p:nvSpPr>
          <p:cNvPr id="9" name="Rectangle: Rounded Corners 8">
            <a:extLst>
              <a:ext uri="{FF2B5EF4-FFF2-40B4-BE49-F238E27FC236}">
                <a16:creationId xmlns:a16="http://schemas.microsoft.com/office/drawing/2014/main" id="{17470CE6-EB64-D6ED-14F0-6A7F780F4C31}"/>
              </a:ext>
            </a:extLst>
          </p:cNvPr>
          <p:cNvSpPr/>
          <p:nvPr/>
        </p:nvSpPr>
        <p:spPr>
          <a:xfrm>
            <a:off x="361150" y="3628489"/>
            <a:ext cx="2304937"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Marketing challenges</a:t>
            </a:r>
          </a:p>
        </p:txBody>
      </p:sp>
      <p:sp>
        <p:nvSpPr>
          <p:cNvPr id="10" name="Rectangle: Rounded Corners 9">
            <a:extLst>
              <a:ext uri="{FF2B5EF4-FFF2-40B4-BE49-F238E27FC236}">
                <a16:creationId xmlns:a16="http://schemas.microsoft.com/office/drawing/2014/main" id="{7362FCB8-E958-E322-2414-E922E6DDAC03}"/>
              </a:ext>
            </a:extLst>
          </p:cNvPr>
          <p:cNvSpPr/>
          <p:nvPr/>
        </p:nvSpPr>
        <p:spPr>
          <a:xfrm>
            <a:off x="3135940" y="3606044"/>
            <a:ext cx="258745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Financial challenges</a:t>
            </a:r>
          </a:p>
        </p:txBody>
      </p:sp>
      <p:sp>
        <p:nvSpPr>
          <p:cNvPr id="11" name="Star: 6 Points 10">
            <a:extLst>
              <a:ext uri="{FF2B5EF4-FFF2-40B4-BE49-F238E27FC236}">
                <a16:creationId xmlns:a16="http://schemas.microsoft.com/office/drawing/2014/main" id="{539AE0D1-6F24-A641-7592-66F6FBE93D7D}"/>
              </a:ext>
            </a:extLst>
          </p:cNvPr>
          <p:cNvSpPr/>
          <p:nvPr/>
        </p:nvSpPr>
        <p:spPr>
          <a:xfrm>
            <a:off x="97495" y="1715660"/>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1</a:t>
            </a:r>
          </a:p>
        </p:txBody>
      </p:sp>
      <p:sp>
        <p:nvSpPr>
          <p:cNvPr id="12" name="Star: 6 Points 11">
            <a:extLst>
              <a:ext uri="{FF2B5EF4-FFF2-40B4-BE49-F238E27FC236}">
                <a16:creationId xmlns:a16="http://schemas.microsoft.com/office/drawing/2014/main" id="{3280537E-E744-D137-D7BF-34E3F0C23EC7}"/>
              </a:ext>
            </a:extLst>
          </p:cNvPr>
          <p:cNvSpPr/>
          <p:nvPr/>
        </p:nvSpPr>
        <p:spPr>
          <a:xfrm>
            <a:off x="2948976" y="1706695"/>
            <a:ext cx="460869"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2</a:t>
            </a:r>
          </a:p>
        </p:txBody>
      </p:sp>
      <p:sp>
        <p:nvSpPr>
          <p:cNvPr id="13" name="Star: 6 Points 12">
            <a:extLst>
              <a:ext uri="{FF2B5EF4-FFF2-40B4-BE49-F238E27FC236}">
                <a16:creationId xmlns:a16="http://schemas.microsoft.com/office/drawing/2014/main" id="{B9A9CB88-C205-382C-EE00-5BB8B75A2F5E}"/>
              </a:ext>
            </a:extLst>
          </p:cNvPr>
          <p:cNvSpPr/>
          <p:nvPr/>
        </p:nvSpPr>
        <p:spPr>
          <a:xfrm>
            <a:off x="250176" y="3453751"/>
            <a:ext cx="454374"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3</a:t>
            </a:r>
          </a:p>
        </p:txBody>
      </p:sp>
      <p:sp>
        <p:nvSpPr>
          <p:cNvPr id="14" name="Star: 6 Points 13">
            <a:extLst>
              <a:ext uri="{FF2B5EF4-FFF2-40B4-BE49-F238E27FC236}">
                <a16:creationId xmlns:a16="http://schemas.microsoft.com/office/drawing/2014/main" id="{C85C6586-A873-025C-8437-D438FB12FC68}"/>
              </a:ext>
            </a:extLst>
          </p:cNvPr>
          <p:cNvSpPr/>
          <p:nvPr/>
        </p:nvSpPr>
        <p:spPr>
          <a:xfrm>
            <a:off x="2912908" y="3472809"/>
            <a:ext cx="446064"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4</a:t>
            </a:r>
          </a:p>
        </p:txBody>
      </p:sp>
    </p:spTree>
    <p:extLst>
      <p:ext uri="{BB962C8B-B14F-4D97-AF65-F5344CB8AC3E}">
        <p14:creationId xmlns:p14="http://schemas.microsoft.com/office/powerpoint/2010/main" val="1527872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FACAA59-1500-F2A4-9621-4E46237825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600" y="1"/>
            <a:ext cx="7010400" cy="6858000"/>
          </a:xfrm>
          <a:prstGeom prst="rect">
            <a:avLst/>
          </a:prstGeom>
        </p:spPr>
      </p:pic>
      <p:sp>
        <p:nvSpPr>
          <p:cNvPr id="2" name="Slide Number Placeholder 1">
            <a:extLst>
              <a:ext uri="{FF2B5EF4-FFF2-40B4-BE49-F238E27FC236}">
                <a16:creationId xmlns:a16="http://schemas.microsoft.com/office/drawing/2014/main" id="{DD1036B5-6467-0AA0-E8D0-3412E3872CAF}"/>
              </a:ext>
            </a:extLst>
          </p:cNvPr>
          <p:cNvSpPr>
            <a:spLocks noGrp="1"/>
          </p:cNvSpPr>
          <p:nvPr>
            <p:ph type="sldNum" sz="quarter" idx="12"/>
          </p:nvPr>
        </p:nvSpPr>
        <p:spPr/>
        <p:txBody>
          <a:bodyPr/>
          <a:lstStyle/>
          <a:p>
            <a:r>
              <a:rPr lang="en-US" dirty="0"/>
              <a:t>6</a:t>
            </a:r>
          </a:p>
        </p:txBody>
      </p:sp>
      <p:sp>
        <p:nvSpPr>
          <p:cNvPr id="7" name="TextBox 6">
            <a:extLst>
              <a:ext uri="{FF2B5EF4-FFF2-40B4-BE49-F238E27FC236}">
                <a16:creationId xmlns:a16="http://schemas.microsoft.com/office/drawing/2014/main" id="{3F3047F9-801A-EB04-75DA-754DEE46D444}"/>
              </a:ext>
            </a:extLst>
          </p:cNvPr>
          <p:cNvSpPr txBox="1"/>
          <p:nvPr/>
        </p:nvSpPr>
        <p:spPr>
          <a:xfrm>
            <a:off x="3657600" y="0"/>
            <a:ext cx="3891280" cy="649345"/>
          </a:xfrm>
          <a:prstGeom prst="rect">
            <a:avLst/>
          </a:prstGeom>
          <a:noFill/>
        </p:spPr>
        <p:txBody>
          <a:bodyPr wrap="square">
            <a:spAutoFit/>
          </a:bodyPr>
          <a:lstStyle/>
          <a:p>
            <a:pPr marL="0" marR="0">
              <a:lnSpc>
                <a:spcPct val="115000"/>
              </a:lnSpc>
              <a:spcAft>
                <a:spcPts val="800"/>
              </a:spcAft>
            </a:pPr>
            <a:r>
              <a:rPr lang="en-US" sz="3500" kern="100" dirty="0">
                <a:effectLst/>
                <a:latin typeface="Bahnschrift SemiBold Condensed" panose="020B0502040204020203" pitchFamily="34" charset="0"/>
                <a:ea typeface="Calibri" panose="020F0502020204030204" pitchFamily="34" charset="0"/>
                <a:cs typeface="Arial" panose="020B0604020202020204" pitchFamily="34" charset="0"/>
              </a:rPr>
              <a:t>Challenges</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3500" kern="100" dirty="0">
                <a:effectLst/>
                <a:latin typeface="Bahnschrift SemiBold Condensed" panose="020B0502040204020203" pitchFamily="34" charset="0"/>
                <a:ea typeface="Calibri" panose="020F0502020204030204" pitchFamily="34" charset="0"/>
                <a:cs typeface="Arial" panose="020B0604020202020204" pitchFamily="34" charset="0"/>
              </a:rPr>
              <a:t>Solutions</a:t>
            </a:r>
          </a:p>
        </p:txBody>
      </p:sp>
      <p:sp>
        <p:nvSpPr>
          <p:cNvPr id="16" name="Rectangle: Rounded Corners 15">
            <a:extLst>
              <a:ext uri="{FF2B5EF4-FFF2-40B4-BE49-F238E27FC236}">
                <a16:creationId xmlns:a16="http://schemas.microsoft.com/office/drawing/2014/main" id="{8092E8FD-A4F1-67A4-D139-2005AF03E97F}"/>
              </a:ext>
            </a:extLst>
          </p:cNvPr>
          <p:cNvSpPr/>
          <p:nvPr/>
        </p:nvSpPr>
        <p:spPr>
          <a:xfrm>
            <a:off x="97756" y="1773803"/>
            <a:ext cx="2363406"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a:buClr>
                <a:srgbClr val="000000"/>
              </a:buClr>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User-Friendly Online Platform</a:t>
            </a:r>
          </a:p>
        </p:txBody>
      </p:sp>
      <p:sp>
        <p:nvSpPr>
          <p:cNvPr id="17" name="Rectangle: Rounded Corners 16">
            <a:extLst>
              <a:ext uri="{FF2B5EF4-FFF2-40B4-BE49-F238E27FC236}">
                <a16:creationId xmlns:a16="http://schemas.microsoft.com/office/drawing/2014/main" id="{0F106033-CBE8-0216-8A3B-8434415DB8BA}"/>
              </a:ext>
            </a:extLst>
          </p:cNvPr>
          <p:cNvSpPr/>
          <p:nvPr/>
        </p:nvSpPr>
        <p:spPr>
          <a:xfrm>
            <a:off x="2959887" y="1773803"/>
            <a:ext cx="258745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R="0" lvl="0" algn="ctr" rtl="0">
              <a:lnSpc>
                <a:spcPct val="115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Training and Workshops</a:t>
            </a:r>
          </a:p>
        </p:txBody>
      </p:sp>
      <p:sp>
        <p:nvSpPr>
          <p:cNvPr id="18" name="Rectangle: Rounded Corners 17">
            <a:extLst>
              <a:ext uri="{FF2B5EF4-FFF2-40B4-BE49-F238E27FC236}">
                <a16:creationId xmlns:a16="http://schemas.microsoft.com/office/drawing/2014/main" id="{2F9ED117-B1EB-9A76-18F5-6A3ADD3CC376}"/>
              </a:ext>
            </a:extLst>
          </p:cNvPr>
          <p:cNvSpPr/>
          <p:nvPr/>
        </p:nvSpPr>
        <p:spPr>
          <a:xfrm>
            <a:off x="173123" y="3152815"/>
            <a:ext cx="2304937"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R="0" lvl="0" algn="ctr" rtl="0">
              <a:lnSpc>
                <a:spcPct val="115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  Marketing Support</a:t>
            </a:r>
          </a:p>
        </p:txBody>
      </p:sp>
      <p:sp>
        <p:nvSpPr>
          <p:cNvPr id="19" name="Rectangle: Rounded Corners 18">
            <a:extLst>
              <a:ext uri="{FF2B5EF4-FFF2-40B4-BE49-F238E27FC236}">
                <a16:creationId xmlns:a16="http://schemas.microsoft.com/office/drawing/2014/main" id="{58EBA5B5-6318-EC64-3E4F-15819E2EAE65}"/>
              </a:ext>
            </a:extLst>
          </p:cNvPr>
          <p:cNvSpPr/>
          <p:nvPr/>
        </p:nvSpPr>
        <p:spPr>
          <a:xfrm>
            <a:off x="3017956" y="3267177"/>
            <a:ext cx="258745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R="0" lvl="0" algn="ctr" rtl="0">
              <a:lnSpc>
                <a:spcPct val="115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Fair Commission System</a:t>
            </a:r>
          </a:p>
        </p:txBody>
      </p:sp>
      <p:sp>
        <p:nvSpPr>
          <p:cNvPr id="20" name="Star: 6 Points 19">
            <a:extLst>
              <a:ext uri="{FF2B5EF4-FFF2-40B4-BE49-F238E27FC236}">
                <a16:creationId xmlns:a16="http://schemas.microsoft.com/office/drawing/2014/main" id="{6019FFC5-AA10-537E-2D65-1E841553FC32}"/>
              </a:ext>
            </a:extLst>
          </p:cNvPr>
          <p:cNvSpPr/>
          <p:nvPr/>
        </p:nvSpPr>
        <p:spPr>
          <a:xfrm>
            <a:off x="-46133" y="1532821"/>
            <a:ext cx="431406"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1</a:t>
            </a:r>
          </a:p>
        </p:txBody>
      </p:sp>
      <p:sp>
        <p:nvSpPr>
          <p:cNvPr id="21" name="Star: 6 Points 20">
            <a:extLst>
              <a:ext uri="{FF2B5EF4-FFF2-40B4-BE49-F238E27FC236}">
                <a16:creationId xmlns:a16="http://schemas.microsoft.com/office/drawing/2014/main" id="{A58C1347-792D-F63F-0D6F-B76ACA39C321}"/>
              </a:ext>
            </a:extLst>
          </p:cNvPr>
          <p:cNvSpPr/>
          <p:nvPr/>
        </p:nvSpPr>
        <p:spPr>
          <a:xfrm>
            <a:off x="2805348" y="1523856"/>
            <a:ext cx="460869"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2</a:t>
            </a:r>
          </a:p>
        </p:txBody>
      </p:sp>
      <p:sp>
        <p:nvSpPr>
          <p:cNvPr id="22" name="Star: 6 Points 21">
            <a:extLst>
              <a:ext uri="{FF2B5EF4-FFF2-40B4-BE49-F238E27FC236}">
                <a16:creationId xmlns:a16="http://schemas.microsoft.com/office/drawing/2014/main" id="{BB34B3B4-51D2-6A34-147E-731A4BF9D9D4}"/>
              </a:ext>
            </a:extLst>
          </p:cNvPr>
          <p:cNvSpPr/>
          <p:nvPr/>
        </p:nvSpPr>
        <p:spPr>
          <a:xfrm>
            <a:off x="62149" y="2978077"/>
            <a:ext cx="454374"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3</a:t>
            </a:r>
          </a:p>
        </p:txBody>
      </p:sp>
      <p:sp>
        <p:nvSpPr>
          <p:cNvPr id="23" name="Star: 6 Points 22">
            <a:extLst>
              <a:ext uri="{FF2B5EF4-FFF2-40B4-BE49-F238E27FC236}">
                <a16:creationId xmlns:a16="http://schemas.microsoft.com/office/drawing/2014/main" id="{F174B823-2194-9C57-CE8C-4F3B3650E99C}"/>
              </a:ext>
            </a:extLst>
          </p:cNvPr>
          <p:cNvSpPr/>
          <p:nvPr/>
        </p:nvSpPr>
        <p:spPr>
          <a:xfrm>
            <a:off x="2959507" y="3112282"/>
            <a:ext cx="446064"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1700" b="0" i="0" u="none" strike="noStrike" kern="0" cap="none" spc="0" normalizeH="0" baseline="0" noProof="0" dirty="0">
                <a:ln>
                  <a:noFill/>
                </a:ln>
                <a:solidFill>
                  <a:srgbClr val="303030"/>
                </a:solidFill>
                <a:effectLst/>
                <a:uLnTx/>
                <a:uFillTx/>
                <a:latin typeface="Arial"/>
                <a:ea typeface="+mn-ea"/>
                <a:cs typeface="+mn-cs"/>
                <a:sym typeface="Arial"/>
              </a:rPr>
              <a:t>4</a:t>
            </a:r>
          </a:p>
        </p:txBody>
      </p:sp>
      <p:sp>
        <p:nvSpPr>
          <p:cNvPr id="24" name="Rectangle: Rounded Corners 23">
            <a:extLst>
              <a:ext uri="{FF2B5EF4-FFF2-40B4-BE49-F238E27FC236}">
                <a16:creationId xmlns:a16="http://schemas.microsoft.com/office/drawing/2014/main" id="{8421D330-6CC9-859F-9C0B-3CB9AF228054}"/>
              </a:ext>
            </a:extLst>
          </p:cNvPr>
          <p:cNvSpPr/>
          <p:nvPr/>
        </p:nvSpPr>
        <p:spPr>
          <a:xfrm>
            <a:off x="223355" y="4738264"/>
            <a:ext cx="2304937"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R="0" lvl="0" algn="ctr" rtl="0">
              <a:lnSpc>
                <a:spcPct val="115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Partnerships with NGOs</a:t>
            </a:r>
          </a:p>
        </p:txBody>
      </p:sp>
      <p:sp>
        <p:nvSpPr>
          <p:cNvPr id="25" name="Rectangle: Rounded Corners 24">
            <a:extLst>
              <a:ext uri="{FF2B5EF4-FFF2-40B4-BE49-F238E27FC236}">
                <a16:creationId xmlns:a16="http://schemas.microsoft.com/office/drawing/2014/main" id="{6BF3E7F4-2451-8AFD-9874-6E67FB812379}"/>
              </a:ext>
            </a:extLst>
          </p:cNvPr>
          <p:cNvSpPr/>
          <p:nvPr/>
        </p:nvSpPr>
        <p:spPr>
          <a:xfrm>
            <a:off x="2911201" y="4733826"/>
            <a:ext cx="2587452" cy="691156"/>
          </a:xfrm>
          <a:prstGeom prst="roundRect">
            <a:avLst/>
          </a:prstGeom>
          <a:gradFill rotWithShape="1">
            <a:gsLst>
              <a:gs pos="0">
                <a:srgbClr val="AB5524">
                  <a:tint val="100000"/>
                  <a:shade val="100000"/>
                  <a:satMod val="130000"/>
                </a:srgbClr>
              </a:gs>
              <a:gs pos="100000">
                <a:srgbClr val="AB5524">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R="0" lvl="0" algn="ctr" rtl="0">
              <a:lnSpc>
                <a:spcPct val="115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Cultural Education</a:t>
            </a:r>
          </a:p>
        </p:txBody>
      </p:sp>
      <p:sp>
        <p:nvSpPr>
          <p:cNvPr id="26" name="Star: 6 Points 25">
            <a:extLst>
              <a:ext uri="{FF2B5EF4-FFF2-40B4-BE49-F238E27FC236}">
                <a16:creationId xmlns:a16="http://schemas.microsoft.com/office/drawing/2014/main" id="{CB14FA9A-ACAE-E248-AE2B-AC9E9F48E97B}"/>
              </a:ext>
            </a:extLst>
          </p:cNvPr>
          <p:cNvSpPr/>
          <p:nvPr/>
        </p:nvSpPr>
        <p:spPr>
          <a:xfrm>
            <a:off x="112381" y="4563526"/>
            <a:ext cx="454374"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5</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
        <p:nvSpPr>
          <p:cNvPr id="27" name="Star: 6 Points 26">
            <a:extLst>
              <a:ext uri="{FF2B5EF4-FFF2-40B4-BE49-F238E27FC236}">
                <a16:creationId xmlns:a16="http://schemas.microsoft.com/office/drawing/2014/main" id="{5B8A1B37-D3E7-6383-22B7-3A13B11956D7}"/>
              </a:ext>
            </a:extLst>
          </p:cNvPr>
          <p:cNvSpPr/>
          <p:nvPr/>
        </p:nvSpPr>
        <p:spPr>
          <a:xfrm>
            <a:off x="2803780" y="4650614"/>
            <a:ext cx="446064" cy="349476"/>
          </a:xfrm>
          <a:prstGeom prst="star6">
            <a:avLst/>
          </a:prstGeom>
          <a:gradFill rotWithShape="1">
            <a:gsLst>
              <a:gs pos="0">
                <a:srgbClr val="9D7C33">
                  <a:tint val="50000"/>
                  <a:satMod val="300000"/>
                </a:srgbClr>
              </a:gs>
              <a:gs pos="35000">
                <a:srgbClr val="9D7C33">
                  <a:tint val="37000"/>
                  <a:satMod val="300000"/>
                </a:srgbClr>
              </a:gs>
              <a:gs pos="100000">
                <a:srgbClr val="9D7C33">
                  <a:tint val="15000"/>
                  <a:satMod val="350000"/>
                </a:srgbClr>
              </a:gs>
            </a:gsLst>
            <a:lin ang="16200000" scaled="1"/>
          </a:gradFill>
          <a:ln w="9525" cap="flat" cmpd="sng" algn="ctr">
            <a:solidFill>
              <a:srgbClr val="9D7C33">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1700" kern="0" dirty="0">
                <a:solidFill>
                  <a:srgbClr val="303030"/>
                </a:solidFill>
                <a:latin typeface="Arial"/>
                <a:sym typeface="Arial"/>
              </a:rPr>
              <a:t>6</a:t>
            </a:r>
            <a:endParaRPr kumimoji="0" lang="en-US" sz="1700" b="0" i="0" u="none" strike="noStrike" kern="0" cap="none" spc="0" normalizeH="0" baseline="0" noProof="0" dirty="0">
              <a:ln>
                <a:noFill/>
              </a:ln>
              <a:solidFill>
                <a:srgbClr val="303030"/>
              </a:solidFill>
              <a:effectLst/>
              <a:uLnTx/>
              <a:uFillTx/>
              <a:latin typeface="Arial"/>
              <a:ea typeface="+mn-ea"/>
              <a:cs typeface="+mn-cs"/>
              <a:sym typeface="Arial"/>
            </a:endParaRPr>
          </a:p>
        </p:txBody>
      </p:sp>
    </p:spTree>
    <p:extLst>
      <p:ext uri="{BB962C8B-B14F-4D97-AF65-F5344CB8AC3E}">
        <p14:creationId xmlns:p14="http://schemas.microsoft.com/office/powerpoint/2010/main" val="6551552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2855</TotalTime>
  <Words>511</Words>
  <Application>Microsoft Office PowerPoint</Application>
  <PresentationFormat>Widescreen</PresentationFormat>
  <Paragraphs>161</Paragraphs>
  <Slides>19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Algerian</vt:lpstr>
      <vt:lpstr>Arial</vt:lpstr>
      <vt:lpstr>Bahnschrift SemiBold Condensed</vt:lpstr>
      <vt:lpstr>Bitter Medium</vt:lpstr>
      <vt:lpstr>Calibri</vt:lpstr>
      <vt:lpstr>Calibri Light</vt:lpstr>
      <vt:lpstr>Cormorant Garamond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Eman Ashraf Hessein Ahmed</dc:creator>
  <cp:lastModifiedBy>Eman Ashraf Hessein Ahmed</cp:lastModifiedBy>
  <cp:revision>42</cp:revision>
  <dcterms:created xsi:type="dcterms:W3CDTF">2025-02-05T11:47:16Z</dcterms:created>
  <dcterms:modified xsi:type="dcterms:W3CDTF">2025-06-10T19:37:28Z</dcterms:modified>
</cp:coreProperties>
</file>

<file path=docProps/thumbnail.jpeg>
</file>